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Lst>
  <p:sldSz cx="9144000" cy="6553200"/>
  <p:notesSz cx="9144000" cy="6553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90"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031492"/>
            <a:ext cx="7772400" cy="1376172"/>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669792"/>
            <a:ext cx="6400800" cy="16383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7/27/2021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50" b="0" i="0">
                <a:solidFill>
                  <a:schemeClr val="bg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7/27/2021</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50" b="0" i="0">
                <a:solidFill>
                  <a:schemeClr val="bg1"/>
                </a:solidFill>
                <a:latin typeface="Arial"/>
                <a:cs typeface="Arial"/>
              </a:defRPr>
            </a:lvl1pPr>
          </a:lstStyle>
          <a:p>
            <a:endParaRPr/>
          </a:p>
        </p:txBody>
      </p:sp>
      <p:sp>
        <p:nvSpPr>
          <p:cNvPr id="3" name="Holder 3"/>
          <p:cNvSpPr>
            <a:spLocks noGrp="1"/>
          </p:cNvSpPr>
          <p:nvPr>
            <p:ph sz="half" idx="2"/>
          </p:nvPr>
        </p:nvSpPr>
        <p:spPr>
          <a:xfrm>
            <a:off x="457200" y="1507236"/>
            <a:ext cx="3977640" cy="4325112"/>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416448" y="2115340"/>
            <a:ext cx="3050540" cy="3903345"/>
          </a:xfrm>
          <a:prstGeom prst="rect">
            <a:avLst/>
          </a:prstGeom>
        </p:spPr>
        <p:txBody>
          <a:bodyPr wrap="square" lIns="0" tIns="0" rIns="0" bIns="0">
            <a:spAutoFit/>
          </a:bodyPr>
          <a:lstStyle>
            <a:lvl1pPr>
              <a:defRPr sz="1400" b="0" i="0">
                <a:solidFill>
                  <a:srgbClr val="201E1F"/>
                </a:solidFill>
                <a:latin typeface="Lucida Sans"/>
                <a:cs typeface="Lucida Sans"/>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7/27/2021</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050" b="0"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7/27/2021</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7/27/2021</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843489" y="1325340"/>
            <a:ext cx="3495040" cy="954405"/>
          </a:xfrm>
          <a:prstGeom prst="rect">
            <a:avLst/>
          </a:prstGeom>
        </p:spPr>
        <p:txBody>
          <a:bodyPr wrap="square" lIns="0" tIns="0" rIns="0" bIns="0">
            <a:spAutoFit/>
          </a:bodyPr>
          <a:lstStyle>
            <a:lvl1pPr>
              <a:defRPr sz="3050" b="0" i="0">
                <a:solidFill>
                  <a:schemeClr val="bg1"/>
                </a:solidFill>
                <a:latin typeface="Arial"/>
                <a:cs typeface="Arial"/>
              </a:defRPr>
            </a:lvl1pPr>
          </a:lstStyle>
          <a:p>
            <a:endParaRPr/>
          </a:p>
        </p:txBody>
      </p:sp>
      <p:sp>
        <p:nvSpPr>
          <p:cNvPr id="3" name="Holder 3"/>
          <p:cNvSpPr>
            <a:spLocks noGrp="1"/>
          </p:cNvSpPr>
          <p:nvPr>
            <p:ph type="body" idx="1"/>
          </p:nvPr>
        </p:nvSpPr>
        <p:spPr>
          <a:xfrm>
            <a:off x="1245412" y="1931546"/>
            <a:ext cx="6653174" cy="2079625"/>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3108960" y="6094476"/>
            <a:ext cx="2926080" cy="32766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094476"/>
            <a:ext cx="2103120" cy="32766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7/27/2021</a:t>
            </a:fld>
            <a:endParaRPr lang="en-US"/>
          </a:p>
        </p:txBody>
      </p:sp>
      <p:sp>
        <p:nvSpPr>
          <p:cNvPr id="6" name="Holder 6"/>
          <p:cNvSpPr>
            <a:spLocks noGrp="1"/>
          </p:cNvSpPr>
          <p:nvPr>
            <p:ph type="sldNum" sz="quarter" idx="7"/>
          </p:nvPr>
        </p:nvSpPr>
        <p:spPr>
          <a:xfrm>
            <a:off x="6583680" y="6094476"/>
            <a:ext cx="2103120" cy="32766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5.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9" name="object 49"/>
          <p:cNvSpPr/>
          <p:nvPr/>
        </p:nvSpPr>
        <p:spPr>
          <a:xfrm>
            <a:off x="506632" y="0"/>
            <a:ext cx="8637916" cy="2823210"/>
          </a:xfrm>
          <a:custGeom>
            <a:avLst/>
            <a:gdLst/>
            <a:ahLst/>
            <a:cxnLst/>
            <a:rect l="l" t="t" r="r" b="b"/>
            <a:pathLst>
              <a:path w="8170545" h="2823210">
                <a:moveTo>
                  <a:pt x="8169996" y="2822879"/>
                </a:moveTo>
                <a:lnTo>
                  <a:pt x="8169996" y="0"/>
                </a:lnTo>
                <a:lnTo>
                  <a:pt x="0" y="0"/>
                </a:lnTo>
                <a:lnTo>
                  <a:pt x="0" y="2822879"/>
                </a:lnTo>
                <a:lnTo>
                  <a:pt x="8169996" y="2822879"/>
                </a:lnTo>
                <a:close/>
              </a:path>
            </a:pathLst>
          </a:custGeom>
          <a:solidFill>
            <a:srgbClr val="0070D5"/>
          </a:solidFill>
        </p:spPr>
        <p:txBody>
          <a:bodyPr wrap="square" lIns="0" tIns="0" rIns="0" bIns="0" rtlCol="0"/>
          <a:lstStyle/>
          <a:p>
            <a:endParaRPr/>
          </a:p>
        </p:txBody>
      </p:sp>
      <p:sp>
        <p:nvSpPr>
          <p:cNvPr id="51" name="object 51"/>
          <p:cNvSpPr txBox="1"/>
          <p:nvPr/>
        </p:nvSpPr>
        <p:spPr>
          <a:xfrm>
            <a:off x="552418" y="4724400"/>
            <a:ext cx="3825875" cy="861060"/>
          </a:xfrm>
          <a:prstGeom prst="rect">
            <a:avLst/>
          </a:prstGeom>
        </p:spPr>
        <p:txBody>
          <a:bodyPr vert="horz" wrap="square" lIns="0" tIns="10160" rIns="0" bIns="0" rtlCol="0">
            <a:spAutoFit/>
          </a:bodyPr>
          <a:lstStyle/>
          <a:p>
            <a:pPr marL="12700" marR="5080" algn="just">
              <a:lnSpc>
                <a:spcPct val="101800"/>
              </a:lnSpc>
              <a:spcBef>
                <a:spcPts val="80"/>
              </a:spcBef>
            </a:pPr>
            <a:r>
              <a:rPr lang="en-US" sz="900" spc="35" dirty="0">
                <a:solidFill>
                  <a:srgbClr val="5A585C"/>
                </a:solidFill>
                <a:latin typeface="Arial"/>
                <a:cs typeface="Arial"/>
              </a:rPr>
              <a:t>BacBon Training Management System</a:t>
            </a:r>
            <a:r>
              <a:rPr lang="en-US" sz="900" spc="35" dirty="0" smtClean="0">
                <a:solidFill>
                  <a:srgbClr val="5A585C"/>
                </a:solidFill>
                <a:latin typeface="Arial"/>
                <a:cs typeface="Arial"/>
              </a:rPr>
              <a:t> </a:t>
            </a:r>
            <a:r>
              <a:rPr lang="en-US" sz="900" spc="35" dirty="0">
                <a:solidFill>
                  <a:srgbClr val="5A585C"/>
                </a:solidFill>
                <a:latin typeface="Arial"/>
                <a:cs typeface="Arial"/>
              </a:rPr>
              <a:t>would be able to optimize time and resources and keep data safe. Besides, BacBon LMS upgrade learners’ knowledge and help them grow to the next level with personalized daily learning. It keeps tracking the eLearning process through online and robust reports. Recognize successful completion of training or course by the way of awarding certificates.</a:t>
            </a:r>
            <a:endParaRPr lang="en-US" sz="900" dirty="0">
              <a:latin typeface="Arial"/>
              <a:cs typeface="Arial"/>
            </a:endParaRPr>
          </a:p>
        </p:txBody>
      </p:sp>
      <p:sp>
        <p:nvSpPr>
          <p:cNvPr id="52" name="object 52"/>
          <p:cNvSpPr txBox="1"/>
          <p:nvPr/>
        </p:nvSpPr>
        <p:spPr>
          <a:xfrm>
            <a:off x="540486" y="3750627"/>
            <a:ext cx="3846829" cy="566245"/>
          </a:xfrm>
          <a:prstGeom prst="rect">
            <a:avLst/>
          </a:prstGeom>
        </p:spPr>
        <p:txBody>
          <a:bodyPr vert="horz" wrap="square" lIns="0" tIns="10160" rIns="0" bIns="0" rtlCol="0">
            <a:spAutoFit/>
          </a:bodyPr>
          <a:lstStyle/>
          <a:p>
            <a:pPr marL="12700" marR="5080" algn="just">
              <a:lnSpc>
                <a:spcPct val="101800"/>
              </a:lnSpc>
              <a:spcBef>
                <a:spcPts val="80"/>
              </a:spcBef>
            </a:pPr>
            <a:r>
              <a:rPr lang="en-US" sz="900" spc="35" dirty="0">
                <a:solidFill>
                  <a:srgbClr val="5A585C"/>
                </a:solidFill>
                <a:latin typeface="Arial"/>
                <a:cs typeface="Arial"/>
              </a:rPr>
              <a:t>BacBon </a:t>
            </a:r>
            <a:r>
              <a:rPr lang="en-US" sz="900" spc="35" dirty="0" smtClean="0">
                <a:solidFill>
                  <a:srgbClr val="5A585C"/>
                </a:solidFill>
                <a:latin typeface="Arial"/>
                <a:cs typeface="Arial"/>
              </a:rPr>
              <a:t>Training Management System </a:t>
            </a:r>
            <a:r>
              <a:rPr lang="en-US" sz="900" spc="35" dirty="0">
                <a:solidFill>
                  <a:srgbClr val="5A585C"/>
                </a:solidFill>
                <a:latin typeface="Arial"/>
                <a:cs typeface="Arial"/>
              </a:rPr>
              <a:t>offers a web-based learning management system without worrying too about cloud infrastructure. The </a:t>
            </a:r>
            <a:r>
              <a:rPr lang="en-US" sz="900" spc="35" dirty="0" smtClean="0">
                <a:solidFill>
                  <a:srgbClr val="5A585C"/>
                </a:solidFill>
                <a:latin typeface="Arial"/>
                <a:cs typeface="Arial"/>
              </a:rPr>
              <a:t>system </a:t>
            </a:r>
            <a:r>
              <a:rPr lang="en-US" sz="900" spc="35" dirty="0">
                <a:solidFill>
                  <a:srgbClr val="5A585C"/>
                </a:solidFill>
                <a:latin typeface="Arial"/>
                <a:cs typeface="Arial"/>
              </a:rPr>
              <a:t>is easy to set up and can be accessible anytime, anywhere, injecting interactivity and flexibility to programs. </a:t>
            </a:r>
            <a:endParaRPr lang="en-US" sz="900" dirty="0">
              <a:latin typeface="Arial"/>
              <a:cs typeface="Arial"/>
            </a:endParaRPr>
          </a:p>
        </p:txBody>
      </p:sp>
      <p:sp>
        <p:nvSpPr>
          <p:cNvPr id="64" name="object 64"/>
          <p:cNvSpPr/>
          <p:nvPr/>
        </p:nvSpPr>
        <p:spPr>
          <a:xfrm>
            <a:off x="0" y="1339100"/>
            <a:ext cx="4577715" cy="1706245"/>
          </a:xfrm>
          <a:custGeom>
            <a:avLst/>
            <a:gdLst/>
            <a:ahLst/>
            <a:cxnLst/>
            <a:rect l="l" t="t" r="r" b="b"/>
            <a:pathLst>
              <a:path w="4577715" h="1706245">
                <a:moveTo>
                  <a:pt x="4577232" y="1706054"/>
                </a:moveTo>
                <a:lnTo>
                  <a:pt x="0" y="1706054"/>
                </a:lnTo>
                <a:lnTo>
                  <a:pt x="0" y="0"/>
                </a:lnTo>
                <a:lnTo>
                  <a:pt x="4577232" y="0"/>
                </a:lnTo>
                <a:lnTo>
                  <a:pt x="4577232" y="1706054"/>
                </a:lnTo>
                <a:close/>
              </a:path>
            </a:pathLst>
          </a:custGeom>
          <a:solidFill>
            <a:srgbClr val="F0F0F0"/>
          </a:solidFill>
        </p:spPr>
        <p:txBody>
          <a:bodyPr wrap="square" lIns="0" tIns="0" rIns="0" bIns="0" rtlCol="0"/>
          <a:lstStyle/>
          <a:p>
            <a:endParaRPr/>
          </a:p>
        </p:txBody>
      </p:sp>
      <p:sp>
        <p:nvSpPr>
          <p:cNvPr id="65" name="object 65"/>
          <p:cNvSpPr/>
          <p:nvPr/>
        </p:nvSpPr>
        <p:spPr>
          <a:xfrm>
            <a:off x="506632" y="1592072"/>
            <a:ext cx="283640" cy="245617"/>
          </a:xfrm>
          <a:prstGeom prst="rect">
            <a:avLst/>
          </a:prstGeom>
          <a:blipFill>
            <a:blip r:embed="rId2" cstate="print"/>
            <a:stretch>
              <a:fillRect/>
            </a:stretch>
          </a:blipFill>
        </p:spPr>
        <p:txBody>
          <a:bodyPr wrap="square" lIns="0" tIns="0" rIns="0" bIns="0" rtlCol="0"/>
          <a:lstStyle/>
          <a:p>
            <a:endParaRPr/>
          </a:p>
        </p:txBody>
      </p:sp>
      <p:sp>
        <p:nvSpPr>
          <p:cNvPr id="66" name="object 66"/>
          <p:cNvSpPr/>
          <p:nvPr/>
        </p:nvSpPr>
        <p:spPr>
          <a:xfrm>
            <a:off x="500265" y="1909597"/>
            <a:ext cx="917575" cy="0"/>
          </a:xfrm>
          <a:custGeom>
            <a:avLst/>
            <a:gdLst/>
            <a:ahLst/>
            <a:cxnLst/>
            <a:rect l="l" t="t" r="r" b="b"/>
            <a:pathLst>
              <a:path w="917575">
                <a:moveTo>
                  <a:pt x="0" y="0"/>
                </a:moveTo>
                <a:lnTo>
                  <a:pt x="917575" y="0"/>
                </a:lnTo>
              </a:path>
            </a:pathLst>
          </a:custGeom>
          <a:ln w="28575">
            <a:solidFill>
              <a:srgbClr val="283778"/>
            </a:solidFill>
          </a:ln>
        </p:spPr>
        <p:txBody>
          <a:bodyPr wrap="square" lIns="0" tIns="0" rIns="0" bIns="0" rtlCol="0"/>
          <a:lstStyle/>
          <a:p>
            <a:endParaRPr/>
          </a:p>
        </p:txBody>
      </p:sp>
      <p:sp>
        <p:nvSpPr>
          <p:cNvPr id="68" name="object 68"/>
          <p:cNvSpPr txBox="1"/>
          <p:nvPr/>
        </p:nvSpPr>
        <p:spPr>
          <a:xfrm>
            <a:off x="4576229" y="1345734"/>
            <a:ext cx="3039338" cy="1690366"/>
          </a:xfrm>
          <a:prstGeom prst="rect">
            <a:avLst/>
          </a:prstGeom>
          <a:solidFill>
            <a:srgbClr val="00B4F0"/>
          </a:solidFill>
        </p:spPr>
        <p:txBody>
          <a:bodyPr vert="horz" wrap="square" lIns="0" tIns="0" rIns="0" bIns="0" rtlCol="0">
            <a:spAutoFit/>
          </a:bodyPr>
          <a:lstStyle/>
          <a:p>
            <a:pPr marL="233045" marR="182245" algn="just">
              <a:lnSpc>
                <a:spcPct val="104200"/>
              </a:lnSpc>
              <a:spcBef>
                <a:spcPts val="1080"/>
              </a:spcBef>
            </a:pPr>
            <a:endParaRPr lang="en-US" sz="1200" dirty="0" smtClean="0">
              <a:solidFill>
                <a:srgbClr val="FFFFFF"/>
              </a:solidFill>
              <a:latin typeface="Arial"/>
              <a:cs typeface="Arial"/>
            </a:endParaRPr>
          </a:p>
          <a:p>
            <a:pPr marL="233045" marR="182245" algn="just">
              <a:lnSpc>
                <a:spcPct val="104200"/>
              </a:lnSpc>
              <a:spcBef>
                <a:spcPts val="1080"/>
              </a:spcBef>
            </a:pPr>
            <a:r>
              <a:rPr lang="en-US" sz="1200" dirty="0" smtClean="0">
                <a:solidFill>
                  <a:srgbClr val="FFFFFF"/>
                </a:solidFill>
                <a:latin typeface="Arial"/>
                <a:cs typeface="Arial"/>
              </a:rPr>
              <a:t>Training </a:t>
            </a:r>
            <a:r>
              <a:rPr lang="en-US" sz="1200" dirty="0">
                <a:solidFill>
                  <a:srgbClr val="FFFFFF"/>
                </a:solidFill>
                <a:latin typeface="Arial"/>
                <a:cs typeface="Arial"/>
              </a:rPr>
              <a:t>Management Systems are an integral part of the eLearning design and development process, especially if you have a large </a:t>
            </a:r>
            <a:r>
              <a:rPr lang="en-US" sz="1200" dirty="0" smtClean="0">
                <a:solidFill>
                  <a:srgbClr val="FFFFFF"/>
                </a:solidFill>
                <a:latin typeface="Arial"/>
                <a:cs typeface="Arial"/>
              </a:rPr>
              <a:t>set of trainers to train online.</a:t>
            </a:r>
          </a:p>
          <a:p>
            <a:pPr marL="233045" marR="182245" algn="just">
              <a:lnSpc>
                <a:spcPct val="104200"/>
              </a:lnSpc>
              <a:spcBef>
                <a:spcPts val="1080"/>
              </a:spcBef>
            </a:pPr>
            <a:endParaRPr sz="1200" dirty="0">
              <a:latin typeface="Arial"/>
              <a:cs typeface="Arial"/>
            </a:endParaRPr>
          </a:p>
        </p:txBody>
      </p:sp>
      <p:sp>
        <p:nvSpPr>
          <p:cNvPr id="69" name="object 69"/>
          <p:cNvSpPr txBox="1"/>
          <p:nvPr/>
        </p:nvSpPr>
        <p:spPr>
          <a:xfrm>
            <a:off x="600899" y="2455919"/>
            <a:ext cx="3908953" cy="461665"/>
          </a:xfrm>
          <a:prstGeom prst="rect">
            <a:avLst/>
          </a:prstGeom>
        </p:spPr>
        <p:txBody>
          <a:bodyPr vert="horz" wrap="square" lIns="0" tIns="15240" rIns="0" bIns="0" rtlCol="0">
            <a:spAutoFit/>
          </a:bodyPr>
          <a:lstStyle/>
          <a:p>
            <a:pPr marL="12700">
              <a:lnSpc>
                <a:spcPct val="100000"/>
              </a:lnSpc>
              <a:spcBef>
                <a:spcPts val="120"/>
              </a:spcBef>
            </a:pPr>
            <a:r>
              <a:rPr lang="en-US" sz="2900" b="1" spc="-165" dirty="0">
                <a:solidFill>
                  <a:srgbClr val="1085C6"/>
                </a:solidFill>
                <a:latin typeface="Arial"/>
                <a:cs typeface="Arial"/>
              </a:rPr>
              <a:t>p</a:t>
            </a:r>
            <a:r>
              <a:rPr lang="en-US" sz="2900" b="1" spc="-165" dirty="0" smtClean="0">
                <a:solidFill>
                  <a:srgbClr val="1085C6"/>
                </a:solidFill>
                <a:latin typeface="Arial"/>
                <a:cs typeface="Arial"/>
              </a:rPr>
              <a:t>rogress &amp; performance</a:t>
            </a:r>
            <a:endParaRPr sz="2900" dirty="0">
              <a:latin typeface="Arial"/>
              <a:cs typeface="Arial"/>
            </a:endParaRPr>
          </a:p>
        </p:txBody>
      </p:sp>
      <p:sp>
        <p:nvSpPr>
          <p:cNvPr id="70" name="object 70"/>
          <p:cNvSpPr txBox="1"/>
          <p:nvPr/>
        </p:nvSpPr>
        <p:spPr>
          <a:xfrm>
            <a:off x="498394" y="2009517"/>
            <a:ext cx="3235406" cy="419734"/>
          </a:xfrm>
          <a:prstGeom prst="rect">
            <a:avLst/>
          </a:prstGeom>
        </p:spPr>
        <p:txBody>
          <a:bodyPr vert="horz" wrap="square" lIns="0" tIns="17145" rIns="0" bIns="0" rtlCol="0">
            <a:spAutoFit/>
          </a:bodyPr>
          <a:lstStyle/>
          <a:p>
            <a:pPr marL="12700">
              <a:lnSpc>
                <a:spcPct val="100000"/>
              </a:lnSpc>
              <a:spcBef>
                <a:spcPts val="135"/>
              </a:spcBef>
            </a:pPr>
            <a:r>
              <a:rPr lang="en-US" sz="2550" spc="-75" dirty="0" smtClean="0">
                <a:solidFill>
                  <a:srgbClr val="283777"/>
                </a:solidFill>
                <a:latin typeface="Arial"/>
                <a:cs typeface="Arial"/>
              </a:rPr>
              <a:t>Evaluate</a:t>
            </a:r>
            <a:r>
              <a:rPr sz="2550" spc="-265" dirty="0" smtClean="0">
                <a:solidFill>
                  <a:srgbClr val="283777"/>
                </a:solidFill>
                <a:latin typeface="Arial"/>
                <a:cs typeface="Arial"/>
              </a:rPr>
              <a:t> </a:t>
            </a:r>
            <a:r>
              <a:rPr lang="en-US" sz="2550" spc="-65" dirty="0" smtClean="0">
                <a:solidFill>
                  <a:srgbClr val="283777"/>
                </a:solidFill>
                <a:latin typeface="Arial"/>
                <a:cs typeface="Arial"/>
              </a:rPr>
              <a:t>trainers</a:t>
            </a:r>
            <a:endParaRPr sz="2550" dirty="0">
              <a:latin typeface="Arial"/>
              <a:cs typeface="Arial"/>
            </a:endParaRPr>
          </a:p>
        </p:txBody>
      </p:sp>
      <p:sp>
        <p:nvSpPr>
          <p:cNvPr id="67" name="object 17"/>
          <p:cNvSpPr txBox="1"/>
          <p:nvPr/>
        </p:nvSpPr>
        <p:spPr>
          <a:xfrm>
            <a:off x="6286493" y="101737"/>
            <a:ext cx="2846692" cy="865622"/>
          </a:xfrm>
          <a:prstGeom prst="rect">
            <a:avLst/>
          </a:prstGeom>
          <a:solidFill>
            <a:srgbClr val="2295D2"/>
          </a:solidFill>
        </p:spPr>
        <p:txBody>
          <a:bodyPr vert="horz" wrap="square" lIns="0" tIns="54610" rIns="0" bIns="0" rtlCol="0">
            <a:spAutoFit/>
          </a:bodyPr>
          <a:lstStyle/>
          <a:p>
            <a:pPr marL="357505" algn="ctr">
              <a:lnSpc>
                <a:spcPct val="100000"/>
              </a:lnSpc>
              <a:spcBef>
                <a:spcPts val="430"/>
              </a:spcBef>
            </a:pPr>
            <a:r>
              <a:rPr lang="en-US" sz="2400" spc="170" dirty="0" smtClean="0">
                <a:solidFill>
                  <a:srgbClr val="FFFFFF"/>
                </a:solidFill>
                <a:cs typeface="Arial" panose="020B0604020202020204" pitchFamily="34" charset="0"/>
              </a:rPr>
              <a:t>BacBon </a:t>
            </a:r>
            <a:r>
              <a:rPr lang="en-US" sz="2400" b="1" spc="170" dirty="0" smtClean="0">
                <a:solidFill>
                  <a:srgbClr val="FFFF00"/>
                </a:solidFill>
                <a:cs typeface="Arial" panose="020B0604020202020204" pitchFamily="34" charset="0"/>
              </a:rPr>
              <a:t>Training</a:t>
            </a:r>
          </a:p>
          <a:p>
            <a:pPr marL="357505" algn="ctr">
              <a:lnSpc>
                <a:spcPct val="100000"/>
              </a:lnSpc>
              <a:spcBef>
                <a:spcPts val="430"/>
              </a:spcBef>
            </a:pPr>
            <a:r>
              <a:rPr lang="en-US" sz="1100" spc="170" dirty="0" smtClean="0">
                <a:solidFill>
                  <a:schemeClr val="bg1"/>
                </a:solidFill>
                <a:cs typeface="Arial" panose="020B0604020202020204" pitchFamily="34" charset="0"/>
              </a:rPr>
              <a:t>Management</a:t>
            </a:r>
            <a:r>
              <a:rPr lang="en-US" sz="1100" spc="170" dirty="0" smtClean="0">
                <a:solidFill>
                  <a:srgbClr val="FFC000"/>
                </a:solidFill>
                <a:cs typeface="Arial" panose="020B0604020202020204" pitchFamily="34" charset="0"/>
              </a:rPr>
              <a:t> </a:t>
            </a:r>
            <a:r>
              <a:rPr lang="en-US" sz="1100" spc="170" dirty="0" smtClean="0">
                <a:solidFill>
                  <a:schemeClr val="bg1"/>
                </a:solidFill>
                <a:cs typeface="Arial" panose="020B0604020202020204" pitchFamily="34" charset="0"/>
              </a:rPr>
              <a:t>System</a:t>
            </a:r>
          </a:p>
          <a:p>
            <a:pPr marL="357505" algn="ctr">
              <a:lnSpc>
                <a:spcPct val="100000"/>
              </a:lnSpc>
              <a:spcBef>
                <a:spcPts val="430"/>
              </a:spcBef>
            </a:pPr>
            <a:endParaRPr sz="1100" dirty="0">
              <a:solidFill>
                <a:schemeClr val="bg1"/>
              </a:solidFill>
              <a:cs typeface="Arial" panose="020B0604020202020204" pitchFamily="34" charset="0"/>
            </a:endParaRPr>
          </a:p>
        </p:txBody>
      </p:sp>
      <p:sp>
        <p:nvSpPr>
          <p:cNvPr id="72" name="object 3"/>
          <p:cNvSpPr/>
          <p:nvPr/>
        </p:nvSpPr>
        <p:spPr>
          <a:xfrm>
            <a:off x="7393775" y="3710330"/>
            <a:ext cx="429895" cy="429895"/>
          </a:xfrm>
          <a:custGeom>
            <a:avLst/>
            <a:gdLst/>
            <a:ahLst/>
            <a:cxnLst/>
            <a:rect l="l" t="t" r="r" b="b"/>
            <a:pathLst>
              <a:path w="429895" h="429895">
                <a:moveTo>
                  <a:pt x="214845" y="0"/>
                </a:moveTo>
                <a:lnTo>
                  <a:pt x="165583" y="5674"/>
                </a:lnTo>
                <a:lnTo>
                  <a:pt x="120362" y="21837"/>
                </a:lnTo>
                <a:lnTo>
                  <a:pt x="80470" y="47199"/>
                </a:lnTo>
                <a:lnTo>
                  <a:pt x="47199" y="80470"/>
                </a:lnTo>
                <a:lnTo>
                  <a:pt x="21837" y="120362"/>
                </a:lnTo>
                <a:lnTo>
                  <a:pt x="5674" y="165583"/>
                </a:lnTo>
                <a:lnTo>
                  <a:pt x="0" y="214845"/>
                </a:lnTo>
                <a:lnTo>
                  <a:pt x="5674" y="264103"/>
                </a:lnTo>
                <a:lnTo>
                  <a:pt x="21837" y="309321"/>
                </a:lnTo>
                <a:lnTo>
                  <a:pt x="47199" y="349210"/>
                </a:lnTo>
                <a:lnTo>
                  <a:pt x="80470" y="382480"/>
                </a:lnTo>
                <a:lnTo>
                  <a:pt x="120362" y="407842"/>
                </a:lnTo>
                <a:lnTo>
                  <a:pt x="165583" y="424004"/>
                </a:lnTo>
                <a:lnTo>
                  <a:pt x="214845" y="429679"/>
                </a:lnTo>
                <a:lnTo>
                  <a:pt x="264112" y="424004"/>
                </a:lnTo>
                <a:lnTo>
                  <a:pt x="309335" y="407842"/>
                </a:lnTo>
                <a:lnTo>
                  <a:pt x="349226" y="382480"/>
                </a:lnTo>
                <a:lnTo>
                  <a:pt x="382496" y="349210"/>
                </a:lnTo>
                <a:lnTo>
                  <a:pt x="407856" y="309321"/>
                </a:lnTo>
                <a:lnTo>
                  <a:pt x="424018" y="264103"/>
                </a:lnTo>
                <a:lnTo>
                  <a:pt x="429691" y="214845"/>
                </a:lnTo>
                <a:lnTo>
                  <a:pt x="424018" y="165583"/>
                </a:lnTo>
                <a:lnTo>
                  <a:pt x="407856" y="120362"/>
                </a:lnTo>
                <a:lnTo>
                  <a:pt x="382496" y="80470"/>
                </a:lnTo>
                <a:lnTo>
                  <a:pt x="349226" y="47199"/>
                </a:lnTo>
                <a:lnTo>
                  <a:pt x="309335" y="21837"/>
                </a:lnTo>
                <a:lnTo>
                  <a:pt x="264112" y="5674"/>
                </a:lnTo>
                <a:lnTo>
                  <a:pt x="214845" y="0"/>
                </a:lnTo>
                <a:close/>
              </a:path>
            </a:pathLst>
          </a:custGeom>
          <a:solidFill>
            <a:srgbClr val="00B4F0"/>
          </a:solidFill>
        </p:spPr>
        <p:txBody>
          <a:bodyPr wrap="square" lIns="0" tIns="0" rIns="0" bIns="0" rtlCol="0"/>
          <a:lstStyle/>
          <a:p>
            <a:endParaRPr/>
          </a:p>
        </p:txBody>
      </p:sp>
      <p:sp>
        <p:nvSpPr>
          <p:cNvPr id="73" name="object 7"/>
          <p:cNvSpPr/>
          <p:nvPr/>
        </p:nvSpPr>
        <p:spPr>
          <a:xfrm>
            <a:off x="6481483" y="3702863"/>
            <a:ext cx="429895" cy="429895"/>
          </a:xfrm>
          <a:custGeom>
            <a:avLst/>
            <a:gdLst/>
            <a:ahLst/>
            <a:cxnLst/>
            <a:rect l="l" t="t" r="r" b="b"/>
            <a:pathLst>
              <a:path w="429895" h="429895">
                <a:moveTo>
                  <a:pt x="214845" y="0"/>
                </a:moveTo>
                <a:lnTo>
                  <a:pt x="165583" y="5674"/>
                </a:lnTo>
                <a:lnTo>
                  <a:pt x="120362" y="21836"/>
                </a:lnTo>
                <a:lnTo>
                  <a:pt x="80470" y="47198"/>
                </a:lnTo>
                <a:lnTo>
                  <a:pt x="47199" y="80468"/>
                </a:lnTo>
                <a:lnTo>
                  <a:pt x="21837" y="120357"/>
                </a:lnTo>
                <a:lnTo>
                  <a:pt x="5674" y="165575"/>
                </a:lnTo>
                <a:lnTo>
                  <a:pt x="0" y="214833"/>
                </a:lnTo>
                <a:lnTo>
                  <a:pt x="5674" y="264096"/>
                </a:lnTo>
                <a:lnTo>
                  <a:pt x="21837" y="309319"/>
                </a:lnTo>
                <a:lnTo>
                  <a:pt x="47199" y="349213"/>
                </a:lnTo>
                <a:lnTo>
                  <a:pt x="80470" y="382487"/>
                </a:lnTo>
                <a:lnTo>
                  <a:pt x="120362" y="407852"/>
                </a:lnTo>
                <a:lnTo>
                  <a:pt x="165583" y="424016"/>
                </a:lnTo>
                <a:lnTo>
                  <a:pt x="214845" y="429691"/>
                </a:lnTo>
                <a:lnTo>
                  <a:pt x="264108" y="424016"/>
                </a:lnTo>
                <a:lnTo>
                  <a:pt x="309329" y="407852"/>
                </a:lnTo>
                <a:lnTo>
                  <a:pt x="349221" y="382487"/>
                </a:lnTo>
                <a:lnTo>
                  <a:pt x="382492" y="349213"/>
                </a:lnTo>
                <a:lnTo>
                  <a:pt x="407854" y="309319"/>
                </a:lnTo>
                <a:lnTo>
                  <a:pt x="424017" y="264096"/>
                </a:lnTo>
                <a:lnTo>
                  <a:pt x="429691" y="214833"/>
                </a:lnTo>
                <a:lnTo>
                  <a:pt x="424017" y="165575"/>
                </a:lnTo>
                <a:lnTo>
                  <a:pt x="407854" y="120357"/>
                </a:lnTo>
                <a:lnTo>
                  <a:pt x="382492" y="80468"/>
                </a:lnTo>
                <a:lnTo>
                  <a:pt x="349221" y="47198"/>
                </a:lnTo>
                <a:lnTo>
                  <a:pt x="309329" y="21836"/>
                </a:lnTo>
                <a:lnTo>
                  <a:pt x="264108" y="5674"/>
                </a:lnTo>
                <a:lnTo>
                  <a:pt x="214845" y="0"/>
                </a:lnTo>
                <a:close/>
              </a:path>
            </a:pathLst>
          </a:custGeom>
          <a:solidFill>
            <a:srgbClr val="00B4F0"/>
          </a:solidFill>
        </p:spPr>
        <p:txBody>
          <a:bodyPr wrap="square" lIns="0" tIns="0" rIns="0" bIns="0" rtlCol="0"/>
          <a:lstStyle/>
          <a:p>
            <a:endParaRPr/>
          </a:p>
        </p:txBody>
      </p:sp>
      <p:sp>
        <p:nvSpPr>
          <p:cNvPr id="74" name="object 8"/>
          <p:cNvSpPr/>
          <p:nvPr/>
        </p:nvSpPr>
        <p:spPr>
          <a:xfrm>
            <a:off x="6563042" y="3829037"/>
            <a:ext cx="270510" cy="194945"/>
          </a:xfrm>
          <a:custGeom>
            <a:avLst/>
            <a:gdLst/>
            <a:ahLst/>
            <a:cxnLst/>
            <a:rect l="l" t="t" r="r" b="b"/>
            <a:pathLst>
              <a:path w="270509" h="194945">
                <a:moveTo>
                  <a:pt x="249288" y="0"/>
                </a:moveTo>
                <a:lnTo>
                  <a:pt x="21120" y="0"/>
                </a:lnTo>
                <a:lnTo>
                  <a:pt x="12906" y="1662"/>
                </a:lnTo>
                <a:lnTo>
                  <a:pt x="6192" y="6192"/>
                </a:lnTo>
                <a:lnTo>
                  <a:pt x="1662" y="12906"/>
                </a:lnTo>
                <a:lnTo>
                  <a:pt x="0" y="21120"/>
                </a:lnTo>
                <a:lnTo>
                  <a:pt x="0" y="173240"/>
                </a:lnTo>
                <a:lnTo>
                  <a:pt x="1662" y="181455"/>
                </a:lnTo>
                <a:lnTo>
                  <a:pt x="6192" y="188174"/>
                </a:lnTo>
                <a:lnTo>
                  <a:pt x="12906" y="192709"/>
                </a:lnTo>
                <a:lnTo>
                  <a:pt x="21120" y="194373"/>
                </a:lnTo>
                <a:lnTo>
                  <a:pt x="249288" y="194373"/>
                </a:lnTo>
                <a:lnTo>
                  <a:pt x="257508" y="192709"/>
                </a:lnTo>
                <a:lnTo>
                  <a:pt x="264226" y="188174"/>
                </a:lnTo>
                <a:lnTo>
                  <a:pt x="265750" y="185915"/>
                </a:lnTo>
                <a:lnTo>
                  <a:pt x="14135" y="185915"/>
                </a:lnTo>
                <a:lnTo>
                  <a:pt x="8445" y="180225"/>
                </a:lnTo>
                <a:lnTo>
                  <a:pt x="8445" y="33794"/>
                </a:lnTo>
                <a:lnTo>
                  <a:pt x="238950" y="33794"/>
                </a:lnTo>
                <a:lnTo>
                  <a:pt x="240842" y="31915"/>
                </a:lnTo>
                <a:lnTo>
                  <a:pt x="240842" y="27241"/>
                </a:lnTo>
                <a:lnTo>
                  <a:pt x="238950" y="25349"/>
                </a:lnTo>
                <a:lnTo>
                  <a:pt x="8445" y="25349"/>
                </a:lnTo>
                <a:lnTo>
                  <a:pt x="8445" y="14135"/>
                </a:lnTo>
                <a:lnTo>
                  <a:pt x="14135" y="8445"/>
                </a:lnTo>
                <a:lnTo>
                  <a:pt x="265747" y="8445"/>
                </a:lnTo>
                <a:lnTo>
                  <a:pt x="264226" y="6192"/>
                </a:lnTo>
                <a:lnTo>
                  <a:pt x="257508" y="1662"/>
                </a:lnTo>
                <a:lnTo>
                  <a:pt x="249288" y="0"/>
                </a:lnTo>
                <a:close/>
              </a:path>
              <a:path w="270509" h="194945">
                <a:moveTo>
                  <a:pt x="71818" y="33794"/>
                </a:moveTo>
                <a:lnTo>
                  <a:pt x="63373" y="33794"/>
                </a:lnTo>
                <a:lnTo>
                  <a:pt x="63373" y="185915"/>
                </a:lnTo>
                <a:lnTo>
                  <a:pt x="71818" y="185915"/>
                </a:lnTo>
                <a:lnTo>
                  <a:pt x="71818" y="33794"/>
                </a:lnTo>
                <a:close/>
              </a:path>
              <a:path w="270509" h="194945">
                <a:moveTo>
                  <a:pt x="265747" y="8445"/>
                </a:moveTo>
                <a:lnTo>
                  <a:pt x="256286" y="8445"/>
                </a:lnTo>
                <a:lnTo>
                  <a:pt x="261962" y="14135"/>
                </a:lnTo>
                <a:lnTo>
                  <a:pt x="261962" y="25349"/>
                </a:lnTo>
                <a:lnTo>
                  <a:pt x="251180" y="25349"/>
                </a:lnTo>
                <a:lnTo>
                  <a:pt x="249288" y="27241"/>
                </a:lnTo>
                <a:lnTo>
                  <a:pt x="249288" y="31915"/>
                </a:lnTo>
                <a:lnTo>
                  <a:pt x="251180" y="33794"/>
                </a:lnTo>
                <a:lnTo>
                  <a:pt x="261962" y="33794"/>
                </a:lnTo>
                <a:lnTo>
                  <a:pt x="261962" y="180225"/>
                </a:lnTo>
                <a:lnTo>
                  <a:pt x="256286" y="185915"/>
                </a:lnTo>
                <a:lnTo>
                  <a:pt x="265750" y="185915"/>
                </a:lnTo>
                <a:lnTo>
                  <a:pt x="268758" y="181455"/>
                </a:lnTo>
                <a:lnTo>
                  <a:pt x="270421" y="173240"/>
                </a:lnTo>
                <a:lnTo>
                  <a:pt x="270421" y="21120"/>
                </a:lnTo>
                <a:lnTo>
                  <a:pt x="268758" y="12906"/>
                </a:lnTo>
                <a:lnTo>
                  <a:pt x="265747" y="8445"/>
                </a:lnTo>
                <a:close/>
              </a:path>
            </a:pathLst>
          </a:custGeom>
          <a:solidFill>
            <a:srgbClr val="FFFFFF"/>
          </a:solidFill>
        </p:spPr>
        <p:txBody>
          <a:bodyPr wrap="square" lIns="0" tIns="0" rIns="0" bIns="0" rtlCol="0"/>
          <a:lstStyle/>
          <a:p>
            <a:endParaRPr/>
          </a:p>
        </p:txBody>
      </p:sp>
      <p:sp>
        <p:nvSpPr>
          <p:cNvPr id="75" name="object 9"/>
          <p:cNvSpPr/>
          <p:nvPr/>
        </p:nvSpPr>
        <p:spPr>
          <a:xfrm>
            <a:off x="6579946" y="3871277"/>
            <a:ext cx="38100" cy="8890"/>
          </a:xfrm>
          <a:custGeom>
            <a:avLst/>
            <a:gdLst/>
            <a:ahLst/>
            <a:cxnLst/>
            <a:rect l="l" t="t" r="r" b="b"/>
            <a:pathLst>
              <a:path w="38100" h="8889">
                <a:moveTo>
                  <a:pt x="36131" y="0"/>
                </a:moveTo>
                <a:lnTo>
                  <a:pt x="1879" y="0"/>
                </a:lnTo>
                <a:lnTo>
                  <a:pt x="0" y="1892"/>
                </a:lnTo>
                <a:lnTo>
                  <a:pt x="0" y="6565"/>
                </a:lnTo>
                <a:lnTo>
                  <a:pt x="1879" y="8458"/>
                </a:lnTo>
                <a:lnTo>
                  <a:pt x="36131" y="8458"/>
                </a:lnTo>
                <a:lnTo>
                  <a:pt x="38023" y="6565"/>
                </a:lnTo>
                <a:lnTo>
                  <a:pt x="38023" y="1892"/>
                </a:lnTo>
                <a:lnTo>
                  <a:pt x="36131" y="0"/>
                </a:lnTo>
                <a:close/>
              </a:path>
            </a:pathLst>
          </a:custGeom>
          <a:solidFill>
            <a:srgbClr val="FFFFFF"/>
          </a:solidFill>
        </p:spPr>
        <p:txBody>
          <a:bodyPr wrap="square" lIns="0" tIns="0" rIns="0" bIns="0" rtlCol="0"/>
          <a:lstStyle/>
          <a:p>
            <a:endParaRPr/>
          </a:p>
        </p:txBody>
      </p:sp>
      <p:sp>
        <p:nvSpPr>
          <p:cNvPr id="76" name="object 10"/>
          <p:cNvSpPr/>
          <p:nvPr/>
        </p:nvSpPr>
        <p:spPr>
          <a:xfrm>
            <a:off x="6579946" y="3888181"/>
            <a:ext cx="38100" cy="8890"/>
          </a:xfrm>
          <a:custGeom>
            <a:avLst/>
            <a:gdLst/>
            <a:ahLst/>
            <a:cxnLst/>
            <a:rect l="l" t="t" r="r" b="b"/>
            <a:pathLst>
              <a:path w="38100" h="8889">
                <a:moveTo>
                  <a:pt x="36131" y="0"/>
                </a:moveTo>
                <a:lnTo>
                  <a:pt x="1879" y="0"/>
                </a:lnTo>
                <a:lnTo>
                  <a:pt x="0" y="1892"/>
                </a:lnTo>
                <a:lnTo>
                  <a:pt x="0" y="6565"/>
                </a:lnTo>
                <a:lnTo>
                  <a:pt x="1879" y="8458"/>
                </a:lnTo>
                <a:lnTo>
                  <a:pt x="36131" y="8458"/>
                </a:lnTo>
                <a:lnTo>
                  <a:pt x="38023" y="6565"/>
                </a:lnTo>
                <a:lnTo>
                  <a:pt x="38023" y="1892"/>
                </a:lnTo>
                <a:lnTo>
                  <a:pt x="36131" y="0"/>
                </a:lnTo>
                <a:close/>
              </a:path>
            </a:pathLst>
          </a:custGeom>
          <a:solidFill>
            <a:srgbClr val="FFFFFF"/>
          </a:solidFill>
        </p:spPr>
        <p:txBody>
          <a:bodyPr wrap="square" lIns="0" tIns="0" rIns="0" bIns="0" rtlCol="0"/>
          <a:lstStyle/>
          <a:p>
            <a:endParaRPr/>
          </a:p>
        </p:txBody>
      </p:sp>
      <p:sp>
        <p:nvSpPr>
          <p:cNvPr id="77" name="object 11"/>
          <p:cNvSpPr/>
          <p:nvPr/>
        </p:nvSpPr>
        <p:spPr>
          <a:xfrm>
            <a:off x="6579946" y="3905085"/>
            <a:ext cx="38100" cy="8890"/>
          </a:xfrm>
          <a:custGeom>
            <a:avLst/>
            <a:gdLst/>
            <a:ahLst/>
            <a:cxnLst/>
            <a:rect l="l" t="t" r="r" b="b"/>
            <a:pathLst>
              <a:path w="38100" h="8889">
                <a:moveTo>
                  <a:pt x="36131" y="0"/>
                </a:moveTo>
                <a:lnTo>
                  <a:pt x="1879" y="0"/>
                </a:lnTo>
                <a:lnTo>
                  <a:pt x="0" y="1892"/>
                </a:lnTo>
                <a:lnTo>
                  <a:pt x="0" y="6565"/>
                </a:lnTo>
                <a:lnTo>
                  <a:pt x="1879" y="8458"/>
                </a:lnTo>
                <a:lnTo>
                  <a:pt x="36131" y="8458"/>
                </a:lnTo>
                <a:lnTo>
                  <a:pt x="38023" y="6565"/>
                </a:lnTo>
                <a:lnTo>
                  <a:pt x="38023" y="1892"/>
                </a:lnTo>
                <a:lnTo>
                  <a:pt x="36131" y="0"/>
                </a:lnTo>
                <a:close/>
              </a:path>
            </a:pathLst>
          </a:custGeom>
          <a:solidFill>
            <a:srgbClr val="FFFFFF"/>
          </a:solidFill>
        </p:spPr>
        <p:txBody>
          <a:bodyPr wrap="square" lIns="0" tIns="0" rIns="0" bIns="0" rtlCol="0"/>
          <a:lstStyle/>
          <a:p>
            <a:endParaRPr/>
          </a:p>
        </p:txBody>
      </p:sp>
      <p:sp>
        <p:nvSpPr>
          <p:cNvPr id="78" name="object 12"/>
          <p:cNvSpPr/>
          <p:nvPr/>
        </p:nvSpPr>
        <p:spPr>
          <a:xfrm>
            <a:off x="6579946" y="3921988"/>
            <a:ext cx="25400" cy="8890"/>
          </a:xfrm>
          <a:custGeom>
            <a:avLst/>
            <a:gdLst/>
            <a:ahLst/>
            <a:cxnLst/>
            <a:rect l="l" t="t" r="r" b="b"/>
            <a:pathLst>
              <a:path w="25400" h="8889">
                <a:moveTo>
                  <a:pt x="23456" y="0"/>
                </a:moveTo>
                <a:lnTo>
                  <a:pt x="1879" y="0"/>
                </a:lnTo>
                <a:lnTo>
                  <a:pt x="0" y="1892"/>
                </a:lnTo>
                <a:lnTo>
                  <a:pt x="0" y="6565"/>
                </a:lnTo>
                <a:lnTo>
                  <a:pt x="1879" y="8458"/>
                </a:lnTo>
                <a:lnTo>
                  <a:pt x="23456" y="8458"/>
                </a:lnTo>
                <a:lnTo>
                  <a:pt x="25349" y="6565"/>
                </a:lnTo>
                <a:lnTo>
                  <a:pt x="25349" y="1892"/>
                </a:lnTo>
                <a:lnTo>
                  <a:pt x="23456" y="0"/>
                </a:lnTo>
                <a:close/>
              </a:path>
            </a:pathLst>
          </a:custGeom>
          <a:solidFill>
            <a:srgbClr val="FFFFFF"/>
          </a:solidFill>
        </p:spPr>
        <p:txBody>
          <a:bodyPr wrap="square" lIns="0" tIns="0" rIns="0" bIns="0" rtlCol="0"/>
          <a:lstStyle/>
          <a:p>
            <a:endParaRPr/>
          </a:p>
        </p:txBody>
      </p:sp>
      <p:sp>
        <p:nvSpPr>
          <p:cNvPr id="79" name="object 13"/>
          <p:cNvSpPr/>
          <p:nvPr/>
        </p:nvSpPr>
        <p:spPr>
          <a:xfrm>
            <a:off x="6579946" y="3938892"/>
            <a:ext cx="25400" cy="8890"/>
          </a:xfrm>
          <a:custGeom>
            <a:avLst/>
            <a:gdLst/>
            <a:ahLst/>
            <a:cxnLst/>
            <a:rect l="l" t="t" r="r" b="b"/>
            <a:pathLst>
              <a:path w="25400" h="8889">
                <a:moveTo>
                  <a:pt x="23456" y="0"/>
                </a:moveTo>
                <a:lnTo>
                  <a:pt x="1879" y="0"/>
                </a:lnTo>
                <a:lnTo>
                  <a:pt x="0" y="1892"/>
                </a:lnTo>
                <a:lnTo>
                  <a:pt x="0" y="6565"/>
                </a:lnTo>
                <a:lnTo>
                  <a:pt x="1879" y="8458"/>
                </a:lnTo>
                <a:lnTo>
                  <a:pt x="23456" y="8458"/>
                </a:lnTo>
                <a:lnTo>
                  <a:pt x="25349" y="6565"/>
                </a:lnTo>
                <a:lnTo>
                  <a:pt x="25349" y="1892"/>
                </a:lnTo>
                <a:lnTo>
                  <a:pt x="23456" y="0"/>
                </a:lnTo>
                <a:close/>
              </a:path>
            </a:pathLst>
          </a:custGeom>
          <a:solidFill>
            <a:srgbClr val="FFFFFF"/>
          </a:solidFill>
        </p:spPr>
        <p:txBody>
          <a:bodyPr wrap="square" lIns="0" tIns="0" rIns="0" bIns="0" rtlCol="0"/>
          <a:lstStyle/>
          <a:p>
            <a:endParaRPr/>
          </a:p>
        </p:txBody>
      </p:sp>
      <p:sp>
        <p:nvSpPr>
          <p:cNvPr id="80" name="object 14"/>
          <p:cNvSpPr/>
          <p:nvPr/>
        </p:nvSpPr>
        <p:spPr>
          <a:xfrm>
            <a:off x="6647548" y="3909326"/>
            <a:ext cx="52705" cy="59690"/>
          </a:xfrm>
          <a:custGeom>
            <a:avLst/>
            <a:gdLst/>
            <a:ahLst/>
            <a:cxnLst/>
            <a:rect l="l" t="t" r="r" b="b"/>
            <a:pathLst>
              <a:path w="52704" h="59689">
                <a:moveTo>
                  <a:pt x="29571" y="0"/>
                </a:moveTo>
                <a:lnTo>
                  <a:pt x="18439" y="2162"/>
                </a:lnTo>
                <a:lnTo>
                  <a:pt x="8661" y="8648"/>
                </a:lnTo>
                <a:lnTo>
                  <a:pt x="3073" y="14236"/>
                </a:lnTo>
                <a:lnTo>
                  <a:pt x="0" y="21666"/>
                </a:lnTo>
                <a:lnTo>
                  <a:pt x="0" y="37464"/>
                </a:lnTo>
                <a:lnTo>
                  <a:pt x="3073" y="44894"/>
                </a:lnTo>
                <a:lnTo>
                  <a:pt x="14427" y="56248"/>
                </a:lnTo>
                <a:lnTo>
                  <a:pt x="21996" y="59118"/>
                </a:lnTo>
                <a:lnTo>
                  <a:pt x="37147" y="59118"/>
                </a:lnTo>
                <a:lnTo>
                  <a:pt x="44716" y="56248"/>
                </a:lnTo>
                <a:lnTo>
                  <a:pt x="50279" y="50685"/>
                </a:lnTo>
                <a:lnTo>
                  <a:pt x="23926" y="50685"/>
                </a:lnTo>
                <a:lnTo>
                  <a:pt x="18630" y="48488"/>
                </a:lnTo>
                <a:lnTo>
                  <a:pt x="10642" y="40512"/>
                </a:lnTo>
                <a:lnTo>
                  <a:pt x="8445" y="35204"/>
                </a:lnTo>
                <a:lnTo>
                  <a:pt x="8445" y="23914"/>
                </a:lnTo>
                <a:lnTo>
                  <a:pt x="10642" y="18605"/>
                </a:lnTo>
                <a:lnTo>
                  <a:pt x="18630" y="10629"/>
                </a:lnTo>
                <a:lnTo>
                  <a:pt x="23926" y="8432"/>
                </a:lnTo>
                <a:lnTo>
                  <a:pt x="50157" y="8432"/>
                </a:lnTo>
                <a:lnTo>
                  <a:pt x="40704" y="2162"/>
                </a:lnTo>
                <a:lnTo>
                  <a:pt x="29571" y="0"/>
                </a:lnTo>
                <a:close/>
              </a:path>
              <a:path w="52704" h="59689">
                <a:moveTo>
                  <a:pt x="48844" y="42849"/>
                </a:moveTo>
                <a:lnTo>
                  <a:pt x="46164" y="42849"/>
                </a:lnTo>
                <a:lnTo>
                  <a:pt x="40512" y="48488"/>
                </a:lnTo>
                <a:lnTo>
                  <a:pt x="35204" y="50685"/>
                </a:lnTo>
                <a:lnTo>
                  <a:pt x="50279" y="50685"/>
                </a:lnTo>
                <a:lnTo>
                  <a:pt x="52133" y="48831"/>
                </a:lnTo>
                <a:lnTo>
                  <a:pt x="52133" y="46151"/>
                </a:lnTo>
                <a:lnTo>
                  <a:pt x="48844" y="42849"/>
                </a:lnTo>
                <a:close/>
              </a:path>
              <a:path w="52704" h="59689">
                <a:moveTo>
                  <a:pt x="50157" y="8432"/>
                </a:moveTo>
                <a:lnTo>
                  <a:pt x="35204" y="8432"/>
                </a:lnTo>
                <a:lnTo>
                  <a:pt x="40512" y="10629"/>
                </a:lnTo>
                <a:lnTo>
                  <a:pt x="46164" y="16268"/>
                </a:lnTo>
                <a:lnTo>
                  <a:pt x="48844" y="16268"/>
                </a:lnTo>
                <a:lnTo>
                  <a:pt x="52133" y="12966"/>
                </a:lnTo>
                <a:lnTo>
                  <a:pt x="52133" y="10299"/>
                </a:lnTo>
                <a:lnTo>
                  <a:pt x="50482" y="8648"/>
                </a:lnTo>
                <a:lnTo>
                  <a:pt x="50157" y="8432"/>
                </a:lnTo>
                <a:close/>
              </a:path>
            </a:pathLst>
          </a:custGeom>
          <a:solidFill>
            <a:srgbClr val="FFFFFF"/>
          </a:solidFill>
        </p:spPr>
        <p:txBody>
          <a:bodyPr wrap="square" lIns="0" tIns="0" rIns="0" bIns="0" rtlCol="0"/>
          <a:lstStyle/>
          <a:p>
            <a:endParaRPr/>
          </a:p>
        </p:txBody>
      </p:sp>
      <p:sp>
        <p:nvSpPr>
          <p:cNvPr id="81" name="object 15"/>
          <p:cNvSpPr/>
          <p:nvPr/>
        </p:nvSpPr>
        <p:spPr>
          <a:xfrm>
            <a:off x="6706692" y="3909314"/>
            <a:ext cx="43180" cy="59690"/>
          </a:xfrm>
          <a:custGeom>
            <a:avLst/>
            <a:gdLst/>
            <a:ahLst/>
            <a:cxnLst/>
            <a:rect l="l" t="t" r="r" b="b"/>
            <a:pathLst>
              <a:path w="43179" h="59689">
                <a:moveTo>
                  <a:pt x="21145" y="0"/>
                </a:moveTo>
                <a:lnTo>
                  <a:pt x="1892" y="0"/>
                </a:lnTo>
                <a:lnTo>
                  <a:pt x="0" y="1879"/>
                </a:lnTo>
                <a:lnTo>
                  <a:pt x="25" y="57264"/>
                </a:lnTo>
                <a:lnTo>
                  <a:pt x="1905" y="59156"/>
                </a:lnTo>
                <a:lnTo>
                  <a:pt x="6578" y="59156"/>
                </a:lnTo>
                <a:lnTo>
                  <a:pt x="8470" y="57264"/>
                </a:lnTo>
                <a:lnTo>
                  <a:pt x="8470" y="8445"/>
                </a:lnTo>
                <a:lnTo>
                  <a:pt x="37604" y="8445"/>
                </a:lnTo>
                <a:lnTo>
                  <a:pt x="36083" y="6192"/>
                </a:lnTo>
                <a:lnTo>
                  <a:pt x="29365" y="1662"/>
                </a:lnTo>
                <a:lnTo>
                  <a:pt x="21145" y="0"/>
                </a:lnTo>
                <a:close/>
              </a:path>
              <a:path w="43179" h="59689">
                <a:moveTo>
                  <a:pt x="37604" y="8445"/>
                </a:moveTo>
                <a:lnTo>
                  <a:pt x="28143" y="8445"/>
                </a:lnTo>
                <a:lnTo>
                  <a:pt x="33820" y="14135"/>
                </a:lnTo>
                <a:lnTo>
                  <a:pt x="33820" y="28105"/>
                </a:lnTo>
                <a:lnTo>
                  <a:pt x="28143" y="33794"/>
                </a:lnTo>
                <a:lnTo>
                  <a:pt x="19431" y="33794"/>
                </a:lnTo>
                <a:lnTo>
                  <a:pt x="17894" y="34823"/>
                </a:lnTo>
                <a:lnTo>
                  <a:pt x="16598" y="37985"/>
                </a:lnTo>
                <a:lnTo>
                  <a:pt x="16954" y="39801"/>
                </a:lnTo>
                <a:lnTo>
                  <a:pt x="35890" y="58737"/>
                </a:lnTo>
                <a:lnTo>
                  <a:pt x="36969" y="59156"/>
                </a:lnTo>
                <a:lnTo>
                  <a:pt x="39128" y="59156"/>
                </a:lnTo>
                <a:lnTo>
                  <a:pt x="40208" y="58737"/>
                </a:lnTo>
                <a:lnTo>
                  <a:pt x="42684" y="56260"/>
                </a:lnTo>
                <a:lnTo>
                  <a:pt x="42684" y="53593"/>
                </a:lnTo>
                <a:lnTo>
                  <a:pt x="29591" y="40487"/>
                </a:lnTo>
                <a:lnTo>
                  <a:pt x="37045" y="37223"/>
                </a:lnTo>
                <a:lnTo>
                  <a:pt x="42278" y="29768"/>
                </a:lnTo>
                <a:lnTo>
                  <a:pt x="42278" y="21120"/>
                </a:lnTo>
                <a:lnTo>
                  <a:pt x="40615" y="12906"/>
                </a:lnTo>
                <a:lnTo>
                  <a:pt x="37604" y="8445"/>
                </a:lnTo>
                <a:close/>
              </a:path>
            </a:pathLst>
          </a:custGeom>
          <a:solidFill>
            <a:srgbClr val="FFFFFF"/>
          </a:solidFill>
        </p:spPr>
        <p:txBody>
          <a:bodyPr wrap="square" lIns="0" tIns="0" rIns="0" bIns="0" rtlCol="0"/>
          <a:lstStyle/>
          <a:p>
            <a:endParaRPr/>
          </a:p>
        </p:txBody>
      </p:sp>
      <p:sp>
        <p:nvSpPr>
          <p:cNvPr id="82" name="object 16"/>
          <p:cNvSpPr/>
          <p:nvPr/>
        </p:nvSpPr>
        <p:spPr>
          <a:xfrm>
            <a:off x="6757416" y="3908971"/>
            <a:ext cx="50800" cy="59690"/>
          </a:xfrm>
          <a:custGeom>
            <a:avLst/>
            <a:gdLst/>
            <a:ahLst/>
            <a:cxnLst/>
            <a:rect l="l" t="t" r="r" b="b"/>
            <a:pathLst>
              <a:path w="50800" h="59689">
                <a:moveTo>
                  <a:pt x="5029" y="0"/>
                </a:moveTo>
                <a:lnTo>
                  <a:pt x="1295" y="965"/>
                </a:lnTo>
                <a:lnTo>
                  <a:pt x="0" y="2641"/>
                </a:lnTo>
                <a:lnTo>
                  <a:pt x="0" y="57619"/>
                </a:lnTo>
                <a:lnTo>
                  <a:pt x="1892" y="59499"/>
                </a:lnTo>
                <a:lnTo>
                  <a:pt x="6553" y="59499"/>
                </a:lnTo>
                <a:lnTo>
                  <a:pt x="8445" y="57619"/>
                </a:lnTo>
                <a:lnTo>
                  <a:pt x="8445" y="20878"/>
                </a:lnTo>
                <a:lnTo>
                  <a:pt x="18117" y="20878"/>
                </a:lnTo>
                <a:lnTo>
                  <a:pt x="6985" y="838"/>
                </a:lnTo>
                <a:lnTo>
                  <a:pt x="5029" y="0"/>
                </a:lnTo>
                <a:close/>
              </a:path>
              <a:path w="50800" h="59689">
                <a:moveTo>
                  <a:pt x="50698" y="20878"/>
                </a:moveTo>
                <a:lnTo>
                  <a:pt x="42252" y="20878"/>
                </a:lnTo>
                <a:lnTo>
                  <a:pt x="42252" y="57619"/>
                </a:lnTo>
                <a:lnTo>
                  <a:pt x="44132" y="59499"/>
                </a:lnTo>
                <a:lnTo>
                  <a:pt x="48818" y="59499"/>
                </a:lnTo>
                <a:lnTo>
                  <a:pt x="50698" y="57619"/>
                </a:lnTo>
                <a:lnTo>
                  <a:pt x="50698" y="20878"/>
                </a:lnTo>
                <a:close/>
              </a:path>
              <a:path w="50800" h="59689">
                <a:moveTo>
                  <a:pt x="18117" y="20878"/>
                </a:moveTo>
                <a:lnTo>
                  <a:pt x="8445" y="20878"/>
                </a:lnTo>
                <a:lnTo>
                  <a:pt x="22402" y="45986"/>
                </a:lnTo>
                <a:lnTo>
                  <a:pt x="23812" y="46824"/>
                </a:lnTo>
                <a:lnTo>
                  <a:pt x="26885" y="46824"/>
                </a:lnTo>
                <a:lnTo>
                  <a:pt x="28295" y="45986"/>
                </a:lnTo>
                <a:lnTo>
                  <a:pt x="35016" y="33896"/>
                </a:lnTo>
                <a:lnTo>
                  <a:pt x="25349" y="33896"/>
                </a:lnTo>
                <a:lnTo>
                  <a:pt x="18117" y="20878"/>
                </a:lnTo>
                <a:close/>
              </a:path>
              <a:path w="50800" h="59689">
                <a:moveTo>
                  <a:pt x="45681" y="0"/>
                </a:moveTo>
                <a:lnTo>
                  <a:pt x="43713" y="838"/>
                </a:lnTo>
                <a:lnTo>
                  <a:pt x="25349" y="33896"/>
                </a:lnTo>
                <a:lnTo>
                  <a:pt x="35016" y="33896"/>
                </a:lnTo>
                <a:lnTo>
                  <a:pt x="42252" y="20878"/>
                </a:lnTo>
                <a:lnTo>
                  <a:pt x="50698" y="20878"/>
                </a:lnTo>
                <a:lnTo>
                  <a:pt x="50698" y="2641"/>
                </a:lnTo>
                <a:lnTo>
                  <a:pt x="49390" y="965"/>
                </a:lnTo>
                <a:lnTo>
                  <a:pt x="45681" y="0"/>
                </a:lnTo>
                <a:close/>
              </a:path>
            </a:pathLst>
          </a:custGeom>
          <a:solidFill>
            <a:srgbClr val="FFFFFF"/>
          </a:solidFill>
        </p:spPr>
        <p:txBody>
          <a:bodyPr wrap="square" lIns="0" tIns="0" rIns="0" bIns="0" rtlCol="0"/>
          <a:lstStyle/>
          <a:p>
            <a:endParaRPr/>
          </a:p>
        </p:txBody>
      </p:sp>
      <p:sp>
        <p:nvSpPr>
          <p:cNvPr id="83" name="object 18"/>
          <p:cNvSpPr/>
          <p:nvPr/>
        </p:nvSpPr>
        <p:spPr>
          <a:xfrm>
            <a:off x="5565698" y="3707993"/>
            <a:ext cx="429895" cy="429895"/>
          </a:xfrm>
          <a:custGeom>
            <a:avLst/>
            <a:gdLst/>
            <a:ahLst/>
            <a:cxnLst/>
            <a:rect l="l" t="t" r="r" b="b"/>
            <a:pathLst>
              <a:path w="429895" h="429895">
                <a:moveTo>
                  <a:pt x="214845" y="0"/>
                </a:moveTo>
                <a:lnTo>
                  <a:pt x="165583" y="5674"/>
                </a:lnTo>
                <a:lnTo>
                  <a:pt x="120362" y="21836"/>
                </a:lnTo>
                <a:lnTo>
                  <a:pt x="80470" y="47198"/>
                </a:lnTo>
                <a:lnTo>
                  <a:pt x="47199" y="80468"/>
                </a:lnTo>
                <a:lnTo>
                  <a:pt x="21837" y="120357"/>
                </a:lnTo>
                <a:lnTo>
                  <a:pt x="5674" y="165575"/>
                </a:lnTo>
                <a:lnTo>
                  <a:pt x="0" y="214833"/>
                </a:lnTo>
                <a:lnTo>
                  <a:pt x="5674" y="264096"/>
                </a:lnTo>
                <a:lnTo>
                  <a:pt x="21837" y="309319"/>
                </a:lnTo>
                <a:lnTo>
                  <a:pt x="47199" y="349213"/>
                </a:lnTo>
                <a:lnTo>
                  <a:pt x="80470" y="382487"/>
                </a:lnTo>
                <a:lnTo>
                  <a:pt x="120362" y="407852"/>
                </a:lnTo>
                <a:lnTo>
                  <a:pt x="165583" y="424016"/>
                </a:lnTo>
                <a:lnTo>
                  <a:pt x="214845" y="429691"/>
                </a:lnTo>
                <a:lnTo>
                  <a:pt x="264112" y="424016"/>
                </a:lnTo>
                <a:lnTo>
                  <a:pt x="309335" y="407852"/>
                </a:lnTo>
                <a:lnTo>
                  <a:pt x="349226" y="382487"/>
                </a:lnTo>
                <a:lnTo>
                  <a:pt x="382496" y="349213"/>
                </a:lnTo>
                <a:lnTo>
                  <a:pt x="407856" y="309319"/>
                </a:lnTo>
                <a:lnTo>
                  <a:pt x="424018" y="264096"/>
                </a:lnTo>
                <a:lnTo>
                  <a:pt x="429691" y="214833"/>
                </a:lnTo>
                <a:lnTo>
                  <a:pt x="424018" y="165575"/>
                </a:lnTo>
                <a:lnTo>
                  <a:pt x="407856" y="120357"/>
                </a:lnTo>
                <a:lnTo>
                  <a:pt x="382496" y="80468"/>
                </a:lnTo>
                <a:lnTo>
                  <a:pt x="349226" y="47198"/>
                </a:lnTo>
                <a:lnTo>
                  <a:pt x="309335" y="21836"/>
                </a:lnTo>
                <a:lnTo>
                  <a:pt x="264112" y="5674"/>
                </a:lnTo>
                <a:lnTo>
                  <a:pt x="214845" y="0"/>
                </a:lnTo>
                <a:close/>
              </a:path>
            </a:pathLst>
          </a:custGeom>
          <a:solidFill>
            <a:srgbClr val="00B4F0"/>
          </a:solidFill>
        </p:spPr>
        <p:txBody>
          <a:bodyPr wrap="square" lIns="0" tIns="0" rIns="0" bIns="0" rtlCol="0"/>
          <a:lstStyle/>
          <a:p>
            <a:endParaRPr/>
          </a:p>
        </p:txBody>
      </p:sp>
      <p:sp>
        <p:nvSpPr>
          <p:cNvPr id="84" name="object 19"/>
          <p:cNvSpPr/>
          <p:nvPr/>
        </p:nvSpPr>
        <p:spPr>
          <a:xfrm>
            <a:off x="5679084" y="3809009"/>
            <a:ext cx="202882" cy="227228"/>
          </a:xfrm>
          <a:prstGeom prst="rect">
            <a:avLst/>
          </a:prstGeom>
          <a:blipFill>
            <a:blip r:embed="rId3" cstate="print"/>
            <a:stretch>
              <a:fillRect/>
            </a:stretch>
          </a:blipFill>
        </p:spPr>
        <p:txBody>
          <a:bodyPr wrap="square" lIns="0" tIns="0" rIns="0" bIns="0" rtlCol="0"/>
          <a:lstStyle/>
          <a:p>
            <a:endParaRPr/>
          </a:p>
        </p:txBody>
      </p:sp>
      <p:sp>
        <p:nvSpPr>
          <p:cNvPr id="85" name="object 21"/>
          <p:cNvSpPr/>
          <p:nvPr/>
        </p:nvSpPr>
        <p:spPr>
          <a:xfrm>
            <a:off x="4692141" y="3720020"/>
            <a:ext cx="429895" cy="429895"/>
          </a:xfrm>
          <a:custGeom>
            <a:avLst/>
            <a:gdLst/>
            <a:ahLst/>
            <a:cxnLst/>
            <a:rect l="l" t="t" r="r" b="b"/>
            <a:pathLst>
              <a:path w="429895" h="429895">
                <a:moveTo>
                  <a:pt x="214845" y="0"/>
                </a:moveTo>
                <a:lnTo>
                  <a:pt x="165579" y="5674"/>
                </a:lnTo>
                <a:lnTo>
                  <a:pt x="120356" y="21839"/>
                </a:lnTo>
                <a:lnTo>
                  <a:pt x="80465" y="47202"/>
                </a:lnTo>
                <a:lnTo>
                  <a:pt x="47195" y="80473"/>
                </a:lnTo>
                <a:lnTo>
                  <a:pt x="21834" y="120363"/>
                </a:lnTo>
                <a:lnTo>
                  <a:pt x="5673" y="165579"/>
                </a:lnTo>
                <a:lnTo>
                  <a:pt x="0" y="214833"/>
                </a:lnTo>
                <a:lnTo>
                  <a:pt x="5673" y="264100"/>
                </a:lnTo>
                <a:lnTo>
                  <a:pt x="21834" y="309325"/>
                </a:lnTo>
                <a:lnTo>
                  <a:pt x="47195" y="349218"/>
                </a:lnTo>
                <a:lnTo>
                  <a:pt x="80465" y="382491"/>
                </a:lnTo>
                <a:lnTo>
                  <a:pt x="120356" y="407854"/>
                </a:lnTo>
                <a:lnTo>
                  <a:pt x="165579" y="424017"/>
                </a:lnTo>
                <a:lnTo>
                  <a:pt x="214845" y="429691"/>
                </a:lnTo>
                <a:lnTo>
                  <a:pt x="264108" y="424017"/>
                </a:lnTo>
                <a:lnTo>
                  <a:pt x="309329" y="407854"/>
                </a:lnTo>
                <a:lnTo>
                  <a:pt x="349221" y="382491"/>
                </a:lnTo>
                <a:lnTo>
                  <a:pt x="382492" y="349218"/>
                </a:lnTo>
                <a:lnTo>
                  <a:pt x="407854" y="309325"/>
                </a:lnTo>
                <a:lnTo>
                  <a:pt x="424017" y="264100"/>
                </a:lnTo>
                <a:lnTo>
                  <a:pt x="429691" y="214833"/>
                </a:lnTo>
                <a:lnTo>
                  <a:pt x="424017" y="165579"/>
                </a:lnTo>
                <a:lnTo>
                  <a:pt x="407854" y="120363"/>
                </a:lnTo>
                <a:lnTo>
                  <a:pt x="382492" y="80473"/>
                </a:lnTo>
                <a:lnTo>
                  <a:pt x="349221" y="47202"/>
                </a:lnTo>
                <a:lnTo>
                  <a:pt x="309329" y="21839"/>
                </a:lnTo>
                <a:lnTo>
                  <a:pt x="264108" y="5674"/>
                </a:lnTo>
                <a:lnTo>
                  <a:pt x="214845" y="0"/>
                </a:lnTo>
                <a:close/>
              </a:path>
            </a:pathLst>
          </a:custGeom>
          <a:solidFill>
            <a:srgbClr val="00B4F0"/>
          </a:solidFill>
        </p:spPr>
        <p:txBody>
          <a:bodyPr wrap="square" lIns="0" tIns="0" rIns="0" bIns="0" rtlCol="0"/>
          <a:lstStyle/>
          <a:p>
            <a:endParaRPr/>
          </a:p>
        </p:txBody>
      </p:sp>
      <p:sp>
        <p:nvSpPr>
          <p:cNvPr id="86" name="object 22"/>
          <p:cNvSpPr/>
          <p:nvPr/>
        </p:nvSpPr>
        <p:spPr>
          <a:xfrm>
            <a:off x="6483400" y="4798301"/>
            <a:ext cx="429895" cy="429895"/>
          </a:xfrm>
          <a:custGeom>
            <a:avLst/>
            <a:gdLst/>
            <a:ahLst/>
            <a:cxnLst/>
            <a:rect l="l" t="t" r="r" b="b"/>
            <a:pathLst>
              <a:path w="429895" h="429895">
                <a:moveTo>
                  <a:pt x="214845" y="0"/>
                </a:moveTo>
                <a:lnTo>
                  <a:pt x="165583" y="5674"/>
                </a:lnTo>
                <a:lnTo>
                  <a:pt x="120362" y="21837"/>
                </a:lnTo>
                <a:lnTo>
                  <a:pt x="80470" y="47199"/>
                </a:lnTo>
                <a:lnTo>
                  <a:pt x="47199" y="80470"/>
                </a:lnTo>
                <a:lnTo>
                  <a:pt x="21837" y="120362"/>
                </a:lnTo>
                <a:lnTo>
                  <a:pt x="5674" y="165583"/>
                </a:lnTo>
                <a:lnTo>
                  <a:pt x="0" y="214845"/>
                </a:lnTo>
                <a:lnTo>
                  <a:pt x="5674" y="264103"/>
                </a:lnTo>
                <a:lnTo>
                  <a:pt x="21837" y="309321"/>
                </a:lnTo>
                <a:lnTo>
                  <a:pt x="47199" y="349210"/>
                </a:lnTo>
                <a:lnTo>
                  <a:pt x="80470" y="382480"/>
                </a:lnTo>
                <a:lnTo>
                  <a:pt x="120362" y="407842"/>
                </a:lnTo>
                <a:lnTo>
                  <a:pt x="165583" y="424004"/>
                </a:lnTo>
                <a:lnTo>
                  <a:pt x="214845" y="429679"/>
                </a:lnTo>
                <a:lnTo>
                  <a:pt x="264108" y="424004"/>
                </a:lnTo>
                <a:lnTo>
                  <a:pt x="309329" y="407842"/>
                </a:lnTo>
                <a:lnTo>
                  <a:pt x="349221" y="382480"/>
                </a:lnTo>
                <a:lnTo>
                  <a:pt x="382492" y="349210"/>
                </a:lnTo>
                <a:lnTo>
                  <a:pt x="407854" y="309321"/>
                </a:lnTo>
                <a:lnTo>
                  <a:pt x="424017" y="264103"/>
                </a:lnTo>
                <a:lnTo>
                  <a:pt x="429691" y="214845"/>
                </a:lnTo>
                <a:lnTo>
                  <a:pt x="424017" y="165583"/>
                </a:lnTo>
                <a:lnTo>
                  <a:pt x="407854" y="120362"/>
                </a:lnTo>
                <a:lnTo>
                  <a:pt x="382492" y="80470"/>
                </a:lnTo>
                <a:lnTo>
                  <a:pt x="349221" y="47199"/>
                </a:lnTo>
                <a:lnTo>
                  <a:pt x="309329" y="21837"/>
                </a:lnTo>
                <a:lnTo>
                  <a:pt x="264108" y="5674"/>
                </a:lnTo>
                <a:lnTo>
                  <a:pt x="214845" y="0"/>
                </a:lnTo>
                <a:close/>
              </a:path>
            </a:pathLst>
          </a:custGeom>
          <a:solidFill>
            <a:srgbClr val="00B4F0"/>
          </a:solidFill>
        </p:spPr>
        <p:txBody>
          <a:bodyPr wrap="square" lIns="0" tIns="0" rIns="0" bIns="0" rtlCol="0"/>
          <a:lstStyle/>
          <a:p>
            <a:endParaRPr/>
          </a:p>
        </p:txBody>
      </p:sp>
      <p:sp>
        <p:nvSpPr>
          <p:cNvPr id="87" name="object 23"/>
          <p:cNvSpPr/>
          <p:nvPr/>
        </p:nvSpPr>
        <p:spPr>
          <a:xfrm>
            <a:off x="6548145" y="4891037"/>
            <a:ext cx="300863" cy="214566"/>
          </a:xfrm>
          <a:prstGeom prst="rect">
            <a:avLst/>
          </a:prstGeom>
          <a:blipFill>
            <a:blip r:embed="rId4" cstate="print"/>
            <a:stretch>
              <a:fillRect/>
            </a:stretch>
          </a:blipFill>
        </p:spPr>
        <p:txBody>
          <a:bodyPr wrap="square" lIns="0" tIns="0" rIns="0" bIns="0" rtlCol="0"/>
          <a:lstStyle/>
          <a:p>
            <a:endParaRPr/>
          </a:p>
        </p:txBody>
      </p:sp>
      <p:sp>
        <p:nvSpPr>
          <p:cNvPr id="88" name="object 29"/>
          <p:cNvSpPr/>
          <p:nvPr/>
        </p:nvSpPr>
        <p:spPr>
          <a:xfrm>
            <a:off x="7393813" y="4819281"/>
            <a:ext cx="429895" cy="429895"/>
          </a:xfrm>
          <a:custGeom>
            <a:avLst/>
            <a:gdLst/>
            <a:ahLst/>
            <a:cxnLst/>
            <a:rect l="l" t="t" r="r" b="b"/>
            <a:pathLst>
              <a:path w="429895" h="429895">
                <a:moveTo>
                  <a:pt x="214845" y="0"/>
                </a:moveTo>
                <a:lnTo>
                  <a:pt x="165583" y="5674"/>
                </a:lnTo>
                <a:lnTo>
                  <a:pt x="120362" y="21837"/>
                </a:lnTo>
                <a:lnTo>
                  <a:pt x="80470" y="47200"/>
                </a:lnTo>
                <a:lnTo>
                  <a:pt x="47199" y="80473"/>
                </a:lnTo>
                <a:lnTo>
                  <a:pt x="21837" y="120366"/>
                </a:lnTo>
                <a:lnTo>
                  <a:pt x="5674" y="165591"/>
                </a:lnTo>
                <a:lnTo>
                  <a:pt x="0" y="214858"/>
                </a:lnTo>
                <a:lnTo>
                  <a:pt x="5674" y="264116"/>
                </a:lnTo>
                <a:lnTo>
                  <a:pt x="21837" y="309334"/>
                </a:lnTo>
                <a:lnTo>
                  <a:pt x="47199" y="349223"/>
                </a:lnTo>
                <a:lnTo>
                  <a:pt x="80470" y="382493"/>
                </a:lnTo>
                <a:lnTo>
                  <a:pt x="120362" y="407854"/>
                </a:lnTo>
                <a:lnTo>
                  <a:pt x="165583" y="424017"/>
                </a:lnTo>
                <a:lnTo>
                  <a:pt x="214845" y="429691"/>
                </a:lnTo>
                <a:lnTo>
                  <a:pt x="264112" y="424017"/>
                </a:lnTo>
                <a:lnTo>
                  <a:pt x="309335" y="407854"/>
                </a:lnTo>
                <a:lnTo>
                  <a:pt x="349226" y="382493"/>
                </a:lnTo>
                <a:lnTo>
                  <a:pt x="382496" y="349223"/>
                </a:lnTo>
                <a:lnTo>
                  <a:pt x="407856" y="309334"/>
                </a:lnTo>
                <a:lnTo>
                  <a:pt x="424018" y="264116"/>
                </a:lnTo>
                <a:lnTo>
                  <a:pt x="429691" y="214858"/>
                </a:lnTo>
                <a:lnTo>
                  <a:pt x="424018" y="165591"/>
                </a:lnTo>
                <a:lnTo>
                  <a:pt x="407856" y="120366"/>
                </a:lnTo>
                <a:lnTo>
                  <a:pt x="382496" y="80473"/>
                </a:lnTo>
                <a:lnTo>
                  <a:pt x="349226" y="47200"/>
                </a:lnTo>
                <a:lnTo>
                  <a:pt x="309335" y="21837"/>
                </a:lnTo>
                <a:lnTo>
                  <a:pt x="264112" y="5674"/>
                </a:lnTo>
                <a:lnTo>
                  <a:pt x="214845" y="0"/>
                </a:lnTo>
                <a:close/>
              </a:path>
            </a:pathLst>
          </a:custGeom>
          <a:solidFill>
            <a:srgbClr val="00B4F0"/>
          </a:solidFill>
        </p:spPr>
        <p:txBody>
          <a:bodyPr wrap="square" lIns="0" tIns="0" rIns="0" bIns="0" rtlCol="0"/>
          <a:lstStyle/>
          <a:p>
            <a:endParaRPr/>
          </a:p>
        </p:txBody>
      </p:sp>
      <p:sp>
        <p:nvSpPr>
          <p:cNvPr id="89" name="object 30"/>
          <p:cNvSpPr/>
          <p:nvPr/>
        </p:nvSpPr>
        <p:spPr>
          <a:xfrm>
            <a:off x="7615567" y="5032768"/>
            <a:ext cx="94272" cy="84277"/>
          </a:xfrm>
          <a:prstGeom prst="rect">
            <a:avLst/>
          </a:prstGeom>
          <a:blipFill>
            <a:blip r:embed="rId5" cstate="print"/>
            <a:stretch>
              <a:fillRect/>
            </a:stretch>
          </a:blipFill>
        </p:spPr>
        <p:txBody>
          <a:bodyPr wrap="square" lIns="0" tIns="0" rIns="0" bIns="0" rtlCol="0"/>
          <a:lstStyle/>
          <a:p>
            <a:endParaRPr/>
          </a:p>
        </p:txBody>
      </p:sp>
      <p:sp>
        <p:nvSpPr>
          <p:cNvPr id="90" name="object 31"/>
          <p:cNvSpPr/>
          <p:nvPr/>
        </p:nvSpPr>
        <p:spPr>
          <a:xfrm>
            <a:off x="7486536" y="4917414"/>
            <a:ext cx="269875" cy="241300"/>
          </a:xfrm>
          <a:custGeom>
            <a:avLst/>
            <a:gdLst/>
            <a:ahLst/>
            <a:cxnLst/>
            <a:rect l="l" t="t" r="r" b="b"/>
            <a:pathLst>
              <a:path w="269875" h="241300">
                <a:moveTo>
                  <a:pt x="78524" y="193039"/>
                </a:moveTo>
                <a:lnTo>
                  <a:pt x="76365" y="193039"/>
                </a:lnTo>
                <a:lnTo>
                  <a:pt x="57429" y="204469"/>
                </a:lnTo>
                <a:lnTo>
                  <a:pt x="77304" y="204469"/>
                </a:lnTo>
                <a:lnTo>
                  <a:pt x="84805" y="208279"/>
                </a:lnTo>
                <a:lnTo>
                  <a:pt x="92567" y="212089"/>
                </a:lnTo>
                <a:lnTo>
                  <a:pt x="108800" y="217169"/>
                </a:lnTo>
                <a:lnTo>
                  <a:pt x="113957" y="237489"/>
                </a:lnTo>
                <a:lnTo>
                  <a:pt x="114566" y="240029"/>
                </a:lnTo>
                <a:lnTo>
                  <a:pt x="116611" y="241299"/>
                </a:lnTo>
                <a:lnTo>
                  <a:pt x="153034" y="241299"/>
                </a:lnTo>
                <a:lnTo>
                  <a:pt x="155143" y="240029"/>
                </a:lnTo>
                <a:lnTo>
                  <a:pt x="157365" y="231139"/>
                </a:lnTo>
                <a:lnTo>
                  <a:pt x="123139" y="231139"/>
                </a:lnTo>
                <a:lnTo>
                  <a:pt x="118821" y="214629"/>
                </a:lnTo>
                <a:lnTo>
                  <a:pt x="118440" y="213359"/>
                </a:lnTo>
                <a:lnTo>
                  <a:pt x="118440" y="208279"/>
                </a:lnTo>
                <a:lnTo>
                  <a:pt x="114185" y="208279"/>
                </a:lnTo>
                <a:lnTo>
                  <a:pt x="105246" y="205739"/>
                </a:lnTo>
                <a:lnTo>
                  <a:pt x="96585" y="201929"/>
                </a:lnTo>
                <a:lnTo>
                  <a:pt x="88230" y="198119"/>
                </a:lnTo>
                <a:lnTo>
                  <a:pt x="80213" y="194309"/>
                </a:lnTo>
                <a:lnTo>
                  <a:pt x="78524" y="193039"/>
                </a:lnTo>
                <a:close/>
              </a:path>
              <a:path w="269875" h="241300">
                <a:moveTo>
                  <a:pt x="193281" y="193039"/>
                </a:moveTo>
                <a:lnTo>
                  <a:pt x="191134" y="193039"/>
                </a:lnTo>
                <a:lnTo>
                  <a:pt x="189433" y="194309"/>
                </a:lnTo>
                <a:lnTo>
                  <a:pt x="181417" y="198119"/>
                </a:lnTo>
                <a:lnTo>
                  <a:pt x="173067" y="201929"/>
                </a:lnTo>
                <a:lnTo>
                  <a:pt x="164410" y="205739"/>
                </a:lnTo>
                <a:lnTo>
                  <a:pt x="155473" y="208279"/>
                </a:lnTo>
                <a:lnTo>
                  <a:pt x="153492" y="208279"/>
                </a:lnTo>
                <a:lnTo>
                  <a:pt x="151917" y="209549"/>
                </a:lnTo>
                <a:lnTo>
                  <a:pt x="146519" y="231139"/>
                </a:lnTo>
                <a:lnTo>
                  <a:pt x="157365" y="231139"/>
                </a:lnTo>
                <a:lnTo>
                  <a:pt x="160858" y="217169"/>
                </a:lnTo>
                <a:lnTo>
                  <a:pt x="177091" y="212089"/>
                </a:lnTo>
                <a:lnTo>
                  <a:pt x="184854" y="208279"/>
                </a:lnTo>
                <a:lnTo>
                  <a:pt x="192354" y="204469"/>
                </a:lnTo>
                <a:lnTo>
                  <a:pt x="212216" y="204469"/>
                </a:lnTo>
                <a:lnTo>
                  <a:pt x="193281" y="193039"/>
                </a:lnTo>
                <a:close/>
              </a:path>
              <a:path w="269875" h="241300">
                <a:moveTo>
                  <a:pt x="53720" y="0"/>
                </a:moveTo>
                <a:lnTo>
                  <a:pt x="41432" y="2539"/>
                </a:lnTo>
                <a:lnTo>
                  <a:pt x="31388" y="8889"/>
                </a:lnTo>
                <a:lnTo>
                  <a:pt x="24610" y="19049"/>
                </a:lnTo>
                <a:lnTo>
                  <a:pt x="22123" y="31749"/>
                </a:lnTo>
                <a:lnTo>
                  <a:pt x="22971" y="39369"/>
                </a:lnTo>
                <a:lnTo>
                  <a:pt x="25387" y="45719"/>
                </a:lnTo>
                <a:lnTo>
                  <a:pt x="29174" y="52069"/>
                </a:lnTo>
                <a:lnTo>
                  <a:pt x="34137" y="55879"/>
                </a:lnTo>
                <a:lnTo>
                  <a:pt x="21959" y="63499"/>
                </a:lnTo>
                <a:lnTo>
                  <a:pt x="12023" y="72389"/>
                </a:lnTo>
                <a:lnTo>
                  <a:pt x="4826" y="83819"/>
                </a:lnTo>
                <a:lnTo>
                  <a:pt x="863" y="97789"/>
                </a:lnTo>
                <a:lnTo>
                  <a:pt x="317" y="97789"/>
                </a:lnTo>
                <a:lnTo>
                  <a:pt x="0" y="99059"/>
                </a:lnTo>
                <a:lnTo>
                  <a:pt x="0" y="128269"/>
                </a:lnTo>
                <a:lnTo>
                  <a:pt x="1714" y="130809"/>
                </a:lnTo>
                <a:lnTo>
                  <a:pt x="27050" y="135889"/>
                </a:lnTo>
                <a:lnTo>
                  <a:pt x="29430" y="144779"/>
                </a:lnTo>
                <a:lnTo>
                  <a:pt x="32448" y="152399"/>
                </a:lnTo>
                <a:lnTo>
                  <a:pt x="36094" y="160019"/>
                </a:lnTo>
                <a:lnTo>
                  <a:pt x="40360" y="167639"/>
                </a:lnTo>
                <a:lnTo>
                  <a:pt x="28511" y="187959"/>
                </a:lnTo>
                <a:lnTo>
                  <a:pt x="28841" y="190499"/>
                </a:lnTo>
                <a:lnTo>
                  <a:pt x="54609" y="215899"/>
                </a:lnTo>
                <a:lnTo>
                  <a:pt x="57251" y="215899"/>
                </a:lnTo>
                <a:lnTo>
                  <a:pt x="77304" y="204469"/>
                </a:lnTo>
                <a:lnTo>
                  <a:pt x="57429" y="204469"/>
                </a:lnTo>
                <a:lnTo>
                  <a:pt x="40906" y="187959"/>
                </a:lnTo>
                <a:lnTo>
                  <a:pt x="52120" y="168909"/>
                </a:lnTo>
                <a:lnTo>
                  <a:pt x="52069" y="166369"/>
                </a:lnTo>
                <a:lnTo>
                  <a:pt x="50952" y="165099"/>
                </a:lnTo>
                <a:lnTo>
                  <a:pt x="46156" y="157479"/>
                </a:lnTo>
                <a:lnTo>
                  <a:pt x="42157" y="148589"/>
                </a:lnTo>
                <a:lnTo>
                  <a:pt x="38968" y="139699"/>
                </a:lnTo>
                <a:lnTo>
                  <a:pt x="36601" y="130809"/>
                </a:lnTo>
                <a:lnTo>
                  <a:pt x="36169" y="128269"/>
                </a:lnTo>
                <a:lnTo>
                  <a:pt x="34594" y="126999"/>
                </a:lnTo>
                <a:lnTo>
                  <a:pt x="10528" y="121919"/>
                </a:lnTo>
                <a:lnTo>
                  <a:pt x="10528" y="105409"/>
                </a:lnTo>
                <a:lnTo>
                  <a:pt x="269648" y="105409"/>
                </a:lnTo>
                <a:lnTo>
                  <a:pt x="269620" y="99059"/>
                </a:lnTo>
                <a:lnTo>
                  <a:pt x="268574" y="95249"/>
                </a:lnTo>
                <a:lnTo>
                  <a:pt x="12115" y="95249"/>
                </a:lnTo>
                <a:lnTo>
                  <a:pt x="17895" y="82549"/>
                </a:lnTo>
                <a:lnTo>
                  <a:pt x="27384" y="72389"/>
                </a:lnTo>
                <a:lnTo>
                  <a:pt x="39640" y="66039"/>
                </a:lnTo>
                <a:lnTo>
                  <a:pt x="53720" y="63499"/>
                </a:lnTo>
                <a:lnTo>
                  <a:pt x="86733" y="63499"/>
                </a:lnTo>
                <a:lnTo>
                  <a:pt x="85018" y="62229"/>
                </a:lnTo>
                <a:lnTo>
                  <a:pt x="79404" y="59689"/>
                </a:lnTo>
                <a:lnTo>
                  <a:pt x="73405" y="55879"/>
                </a:lnTo>
                <a:lnTo>
                  <a:pt x="76686" y="53339"/>
                </a:lnTo>
                <a:lnTo>
                  <a:pt x="53720" y="53339"/>
                </a:lnTo>
                <a:lnTo>
                  <a:pt x="45526" y="50799"/>
                </a:lnTo>
                <a:lnTo>
                  <a:pt x="38828" y="46989"/>
                </a:lnTo>
                <a:lnTo>
                  <a:pt x="34309" y="39369"/>
                </a:lnTo>
                <a:lnTo>
                  <a:pt x="32651" y="31749"/>
                </a:lnTo>
                <a:lnTo>
                  <a:pt x="34309" y="24129"/>
                </a:lnTo>
                <a:lnTo>
                  <a:pt x="38828" y="16509"/>
                </a:lnTo>
                <a:lnTo>
                  <a:pt x="45526" y="12699"/>
                </a:lnTo>
                <a:lnTo>
                  <a:pt x="53720" y="10159"/>
                </a:lnTo>
                <a:lnTo>
                  <a:pt x="76901" y="10159"/>
                </a:lnTo>
                <a:lnTo>
                  <a:pt x="76053" y="8889"/>
                </a:lnTo>
                <a:lnTo>
                  <a:pt x="66009" y="2539"/>
                </a:lnTo>
                <a:lnTo>
                  <a:pt x="53720" y="0"/>
                </a:lnTo>
                <a:close/>
              </a:path>
              <a:path w="269875" h="241300">
                <a:moveTo>
                  <a:pt x="269648" y="105409"/>
                </a:moveTo>
                <a:lnTo>
                  <a:pt x="259130" y="105409"/>
                </a:lnTo>
                <a:lnTo>
                  <a:pt x="259130" y="121919"/>
                </a:lnTo>
                <a:lnTo>
                  <a:pt x="235051" y="126999"/>
                </a:lnTo>
                <a:lnTo>
                  <a:pt x="233476" y="128269"/>
                </a:lnTo>
                <a:lnTo>
                  <a:pt x="233057" y="130809"/>
                </a:lnTo>
                <a:lnTo>
                  <a:pt x="230688" y="139699"/>
                </a:lnTo>
                <a:lnTo>
                  <a:pt x="227495" y="148589"/>
                </a:lnTo>
                <a:lnTo>
                  <a:pt x="223492" y="157479"/>
                </a:lnTo>
                <a:lnTo>
                  <a:pt x="218693" y="165099"/>
                </a:lnTo>
                <a:lnTo>
                  <a:pt x="217589" y="166369"/>
                </a:lnTo>
                <a:lnTo>
                  <a:pt x="217538" y="168909"/>
                </a:lnTo>
                <a:lnTo>
                  <a:pt x="228739" y="187959"/>
                </a:lnTo>
                <a:lnTo>
                  <a:pt x="212216" y="204469"/>
                </a:lnTo>
                <a:lnTo>
                  <a:pt x="192354" y="204469"/>
                </a:lnTo>
                <a:lnTo>
                  <a:pt x="212394" y="215899"/>
                </a:lnTo>
                <a:lnTo>
                  <a:pt x="215049" y="215899"/>
                </a:lnTo>
                <a:lnTo>
                  <a:pt x="240817" y="190499"/>
                </a:lnTo>
                <a:lnTo>
                  <a:pt x="241147" y="187959"/>
                </a:lnTo>
                <a:lnTo>
                  <a:pt x="229285" y="167639"/>
                </a:lnTo>
                <a:lnTo>
                  <a:pt x="233556" y="160019"/>
                </a:lnTo>
                <a:lnTo>
                  <a:pt x="237204" y="152399"/>
                </a:lnTo>
                <a:lnTo>
                  <a:pt x="240222" y="144779"/>
                </a:lnTo>
                <a:lnTo>
                  <a:pt x="242608" y="135889"/>
                </a:lnTo>
                <a:lnTo>
                  <a:pt x="267931" y="130809"/>
                </a:lnTo>
                <a:lnTo>
                  <a:pt x="269659" y="128269"/>
                </a:lnTo>
                <a:lnTo>
                  <a:pt x="269648" y="105409"/>
                </a:lnTo>
                <a:close/>
              </a:path>
              <a:path w="269875" h="241300">
                <a:moveTo>
                  <a:pt x="76606" y="105409"/>
                </a:moveTo>
                <a:lnTo>
                  <a:pt x="66039" y="105409"/>
                </a:lnTo>
                <a:lnTo>
                  <a:pt x="65900" y="106679"/>
                </a:lnTo>
                <a:lnTo>
                  <a:pt x="65824" y="110489"/>
                </a:lnTo>
                <a:lnTo>
                  <a:pt x="71214" y="137159"/>
                </a:lnTo>
                <a:lnTo>
                  <a:pt x="85904" y="158749"/>
                </a:lnTo>
                <a:lnTo>
                  <a:pt x="107673" y="173989"/>
                </a:lnTo>
                <a:lnTo>
                  <a:pt x="134302" y="179069"/>
                </a:lnTo>
                <a:lnTo>
                  <a:pt x="160931" y="173989"/>
                </a:lnTo>
                <a:lnTo>
                  <a:pt x="168187" y="168909"/>
                </a:lnTo>
                <a:lnTo>
                  <a:pt x="134302" y="168909"/>
                </a:lnTo>
                <a:lnTo>
                  <a:pt x="111769" y="163829"/>
                </a:lnTo>
                <a:lnTo>
                  <a:pt x="93351" y="151129"/>
                </a:lnTo>
                <a:lnTo>
                  <a:pt x="80924" y="133349"/>
                </a:lnTo>
                <a:lnTo>
                  <a:pt x="76365" y="110489"/>
                </a:lnTo>
                <a:lnTo>
                  <a:pt x="76453" y="106679"/>
                </a:lnTo>
                <a:lnTo>
                  <a:pt x="76606" y="105409"/>
                </a:lnTo>
                <a:close/>
              </a:path>
              <a:path w="269875" h="241300">
                <a:moveTo>
                  <a:pt x="202564" y="105409"/>
                </a:moveTo>
                <a:lnTo>
                  <a:pt x="191998" y="105409"/>
                </a:lnTo>
                <a:lnTo>
                  <a:pt x="192163" y="106679"/>
                </a:lnTo>
                <a:lnTo>
                  <a:pt x="192227" y="110489"/>
                </a:lnTo>
                <a:lnTo>
                  <a:pt x="187669" y="133349"/>
                </a:lnTo>
                <a:lnTo>
                  <a:pt x="175247" y="151129"/>
                </a:lnTo>
                <a:lnTo>
                  <a:pt x="156833" y="163829"/>
                </a:lnTo>
                <a:lnTo>
                  <a:pt x="134302" y="168909"/>
                </a:lnTo>
                <a:lnTo>
                  <a:pt x="168187" y="168909"/>
                </a:lnTo>
                <a:lnTo>
                  <a:pt x="182700" y="158749"/>
                </a:lnTo>
                <a:lnTo>
                  <a:pt x="197390" y="137159"/>
                </a:lnTo>
                <a:lnTo>
                  <a:pt x="202780" y="110489"/>
                </a:lnTo>
                <a:lnTo>
                  <a:pt x="202704" y="106679"/>
                </a:lnTo>
                <a:lnTo>
                  <a:pt x="202564" y="105409"/>
                </a:lnTo>
                <a:close/>
              </a:path>
              <a:path w="269875" h="241300">
                <a:moveTo>
                  <a:pt x="86733" y="63499"/>
                </a:moveTo>
                <a:lnTo>
                  <a:pt x="53720" y="63499"/>
                </a:lnTo>
                <a:lnTo>
                  <a:pt x="63732" y="64769"/>
                </a:lnTo>
                <a:lnTo>
                  <a:pt x="73180" y="67309"/>
                </a:lnTo>
                <a:lnTo>
                  <a:pt x="81585" y="72389"/>
                </a:lnTo>
                <a:lnTo>
                  <a:pt x="88468" y="80009"/>
                </a:lnTo>
                <a:lnTo>
                  <a:pt x="85750" y="83819"/>
                </a:lnTo>
                <a:lnTo>
                  <a:pt x="83794" y="88899"/>
                </a:lnTo>
                <a:lnTo>
                  <a:pt x="82689" y="95249"/>
                </a:lnTo>
                <a:lnTo>
                  <a:pt x="93497" y="95249"/>
                </a:lnTo>
                <a:lnTo>
                  <a:pt x="99210" y="82549"/>
                </a:lnTo>
                <a:lnTo>
                  <a:pt x="108513" y="72389"/>
                </a:lnTo>
                <a:lnTo>
                  <a:pt x="110912" y="71119"/>
                </a:lnTo>
                <a:lnTo>
                  <a:pt x="94754" y="71119"/>
                </a:lnTo>
                <a:lnTo>
                  <a:pt x="90163" y="66039"/>
                </a:lnTo>
                <a:lnTo>
                  <a:pt x="86733" y="63499"/>
                </a:lnTo>
                <a:close/>
              </a:path>
              <a:path w="269875" h="241300">
                <a:moveTo>
                  <a:pt x="166620" y="63499"/>
                </a:moveTo>
                <a:lnTo>
                  <a:pt x="134302" y="63499"/>
                </a:lnTo>
                <a:lnTo>
                  <a:pt x="148095" y="66039"/>
                </a:lnTo>
                <a:lnTo>
                  <a:pt x="160091" y="72389"/>
                </a:lnTo>
                <a:lnTo>
                  <a:pt x="169394" y="82549"/>
                </a:lnTo>
                <a:lnTo>
                  <a:pt x="175107" y="95249"/>
                </a:lnTo>
                <a:lnTo>
                  <a:pt x="185902" y="95249"/>
                </a:lnTo>
                <a:lnTo>
                  <a:pt x="184797" y="88899"/>
                </a:lnTo>
                <a:lnTo>
                  <a:pt x="182854" y="83819"/>
                </a:lnTo>
                <a:lnTo>
                  <a:pt x="180136" y="80009"/>
                </a:lnTo>
                <a:lnTo>
                  <a:pt x="187019" y="72389"/>
                </a:lnTo>
                <a:lnTo>
                  <a:pt x="189120" y="71119"/>
                </a:lnTo>
                <a:lnTo>
                  <a:pt x="173850" y="71119"/>
                </a:lnTo>
                <a:lnTo>
                  <a:pt x="168338" y="64769"/>
                </a:lnTo>
                <a:lnTo>
                  <a:pt x="166620" y="63499"/>
                </a:lnTo>
                <a:close/>
              </a:path>
              <a:path w="269875" h="241300">
                <a:moveTo>
                  <a:pt x="247425" y="63499"/>
                </a:moveTo>
                <a:lnTo>
                  <a:pt x="214883" y="63499"/>
                </a:lnTo>
                <a:lnTo>
                  <a:pt x="229361" y="66039"/>
                </a:lnTo>
                <a:lnTo>
                  <a:pt x="242082" y="72389"/>
                </a:lnTo>
                <a:lnTo>
                  <a:pt x="251986" y="82549"/>
                </a:lnTo>
                <a:lnTo>
                  <a:pt x="258013" y="95249"/>
                </a:lnTo>
                <a:lnTo>
                  <a:pt x="268574" y="95249"/>
                </a:lnTo>
                <a:lnTo>
                  <a:pt x="265783" y="85089"/>
                </a:lnTo>
                <a:lnTo>
                  <a:pt x="258111" y="73659"/>
                </a:lnTo>
                <a:lnTo>
                  <a:pt x="247425" y="63499"/>
                </a:lnTo>
                <a:close/>
              </a:path>
              <a:path w="269875" h="241300">
                <a:moveTo>
                  <a:pt x="134302" y="0"/>
                </a:moveTo>
                <a:lnTo>
                  <a:pt x="122014" y="2539"/>
                </a:lnTo>
                <a:lnTo>
                  <a:pt x="111969" y="8889"/>
                </a:lnTo>
                <a:lnTo>
                  <a:pt x="105191" y="19049"/>
                </a:lnTo>
                <a:lnTo>
                  <a:pt x="102704" y="31749"/>
                </a:lnTo>
                <a:lnTo>
                  <a:pt x="103557" y="39369"/>
                </a:lnTo>
                <a:lnTo>
                  <a:pt x="105984" y="45719"/>
                </a:lnTo>
                <a:lnTo>
                  <a:pt x="109787" y="52069"/>
                </a:lnTo>
                <a:lnTo>
                  <a:pt x="114769" y="57149"/>
                </a:lnTo>
                <a:lnTo>
                  <a:pt x="107137" y="59689"/>
                </a:lnTo>
                <a:lnTo>
                  <a:pt x="100266" y="64769"/>
                </a:lnTo>
                <a:lnTo>
                  <a:pt x="94754" y="71119"/>
                </a:lnTo>
                <a:lnTo>
                  <a:pt x="110912" y="71119"/>
                </a:lnTo>
                <a:lnTo>
                  <a:pt x="120509" y="66039"/>
                </a:lnTo>
                <a:lnTo>
                  <a:pt x="134302" y="63499"/>
                </a:lnTo>
                <a:lnTo>
                  <a:pt x="166620" y="63499"/>
                </a:lnTo>
                <a:lnTo>
                  <a:pt x="161467" y="59689"/>
                </a:lnTo>
                <a:lnTo>
                  <a:pt x="153835" y="57149"/>
                </a:lnTo>
                <a:lnTo>
                  <a:pt x="157571" y="53339"/>
                </a:lnTo>
                <a:lnTo>
                  <a:pt x="134302" y="53339"/>
                </a:lnTo>
                <a:lnTo>
                  <a:pt x="126108" y="50799"/>
                </a:lnTo>
                <a:lnTo>
                  <a:pt x="119410" y="46989"/>
                </a:lnTo>
                <a:lnTo>
                  <a:pt x="114891" y="39369"/>
                </a:lnTo>
                <a:lnTo>
                  <a:pt x="113233" y="31749"/>
                </a:lnTo>
                <a:lnTo>
                  <a:pt x="114891" y="24129"/>
                </a:lnTo>
                <a:lnTo>
                  <a:pt x="119410" y="16509"/>
                </a:lnTo>
                <a:lnTo>
                  <a:pt x="126108" y="12699"/>
                </a:lnTo>
                <a:lnTo>
                  <a:pt x="134302" y="10159"/>
                </a:lnTo>
                <a:lnTo>
                  <a:pt x="157482" y="10159"/>
                </a:lnTo>
                <a:lnTo>
                  <a:pt x="156635" y="8889"/>
                </a:lnTo>
                <a:lnTo>
                  <a:pt x="146590" y="2539"/>
                </a:lnTo>
                <a:lnTo>
                  <a:pt x="134302" y="0"/>
                </a:lnTo>
                <a:close/>
              </a:path>
              <a:path w="269875" h="241300">
                <a:moveTo>
                  <a:pt x="214883" y="0"/>
                </a:moveTo>
                <a:lnTo>
                  <a:pt x="202593" y="2539"/>
                </a:lnTo>
                <a:lnTo>
                  <a:pt x="192544" y="8889"/>
                </a:lnTo>
                <a:lnTo>
                  <a:pt x="185762" y="19049"/>
                </a:lnTo>
                <a:lnTo>
                  <a:pt x="183273" y="31749"/>
                </a:lnTo>
                <a:lnTo>
                  <a:pt x="184117" y="39369"/>
                </a:lnTo>
                <a:lnTo>
                  <a:pt x="186516" y="45719"/>
                </a:lnTo>
                <a:lnTo>
                  <a:pt x="190276" y="52069"/>
                </a:lnTo>
                <a:lnTo>
                  <a:pt x="195198" y="55879"/>
                </a:lnTo>
                <a:lnTo>
                  <a:pt x="189198" y="59689"/>
                </a:lnTo>
                <a:lnTo>
                  <a:pt x="183581" y="62229"/>
                </a:lnTo>
                <a:lnTo>
                  <a:pt x="178436" y="66039"/>
                </a:lnTo>
                <a:lnTo>
                  <a:pt x="173850" y="71119"/>
                </a:lnTo>
                <a:lnTo>
                  <a:pt x="189120" y="71119"/>
                </a:lnTo>
                <a:lnTo>
                  <a:pt x="195424" y="67309"/>
                </a:lnTo>
                <a:lnTo>
                  <a:pt x="204872" y="64769"/>
                </a:lnTo>
                <a:lnTo>
                  <a:pt x="214883" y="63499"/>
                </a:lnTo>
                <a:lnTo>
                  <a:pt x="247425" y="63499"/>
                </a:lnTo>
                <a:lnTo>
                  <a:pt x="234543" y="55879"/>
                </a:lnTo>
                <a:lnTo>
                  <a:pt x="237833" y="53339"/>
                </a:lnTo>
                <a:lnTo>
                  <a:pt x="214883" y="53339"/>
                </a:lnTo>
                <a:lnTo>
                  <a:pt x="206694" y="50799"/>
                </a:lnTo>
                <a:lnTo>
                  <a:pt x="199996" y="46989"/>
                </a:lnTo>
                <a:lnTo>
                  <a:pt x="195474" y="39369"/>
                </a:lnTo>
                <a:lnTo>
                  <a:pt x="193814" y="31749"/>
                </a:lnTo>
                <a:lnTo>
                  <a:pt x="195474" y="24129"/>
                </a:lnTo>
                <a:lnTo>
                  <a:pt x="199996" y="16509"/>
                </a:lnTo>
                <a:lnTo>
                  <a:pt x="206694" y="12699"/>
                </a:lnTo>
                <a:lnTo>
                  <a:pt x="214883" y="10159"/>
                </a:lnTo>
                <a:lnTo>
                  <a:pt x="238064" y="10159"/>
                </a:lnTo>
                <a:lnTo>
                  <a:pt x="237216" y="8889"/>
                </a:lnTo>
                <a:lnTo>
                  <a:pt x="227172" y="2539"/>
                </a:lnTo>
                <a:lnTo>
                  <a:pt x="214883" y="0"/>
                </a:lnTo>
                <a:close/>
              </a:path>
              <a:path w="269875" h="241300">
                <a:moveTo>
                  <a:pt x="76901" y="10159"/>
                </a:moveTo>
                <a:lnTo>
                  <a:pt x="53720" y="10159"/>
                </a:lnTo>
                <a:lnTo>
                  <a:pt x="61908" y="12699"/>
                </a:lnTo>
                <a:lnTo>
                  <a:pt x="68602" y="16509"/>
                </a:lnTo>
                <a:lnTo>
                  <a:pt x="73119" y="24129"/>
                </a:lnTo>
                <a:lnTo>
                  <a:pt x="74777" y="31749"/>
                </a:lnTo>
                <a:lnTo>
                  <a:pt x="73119" y="39369"/>
                </a:lnTo>
                <a:lnTo>
                  <a:pt x="68602" y="46989"/>
                </a:lnTo>
                <a:lnTo>
                  <a:pt x="61908" y="50799"/>
                </a:lnTo>
                <a:lnTo>
                  <a:pt x="53720" y="53339"/>
                </a:lnTo>
                <a:lnTo>
                  <a:pt x="76686" y="53339"/>
                </a:lnTo>
                <a:lnTo>
                  <a:pt x="78326" y="52069"/>
                </a:lnTo>
                <a:lnTo>
                  <a:pt x="82081" y="45719"/>
                </a:lnTo>
                <a:lnTo>
                  <a:pt x="84477" y="39369"/>
                </a:lnTo>
                <a:lnTo>
                  <a:pt x="85318" y="31749"/>
                </a:lnTo>
                <a:lnTo>
                  <a:pt x="82831" y="19049"/>
                </a:lnTo>
                <a:lnTo>
                  <a:pt x="76901" y="10159"/>
                </a:lnTo>
                <a:close/>
              </a:path>
              <a:path w="269875" h="241300">
                <a:moveTo>
                  <a:pt x="157482" y="10159"/>
                </a:moveTo>
                <a:lnTo>
                  <a:pt x="134302" y="10159"/>
                </a:lnTo>
                <a:lnTo>
                  <a:pt x="142496" y="12699"/>
                </a:lnTo>
                <a:lnTo>
                  <a:pt x="149194" y="16509"/>
                </a:lnTo>
                <a:lnTo>
                  <a:pt x="153713" y="24129"/>
                </a:lnTo>
                <a:lnTo>
                  <a:pt x="155371" y="31749"/>
                </a:lnTo>
                <a:lnTo>
                  <a:pt x="153713" y="39369"/>
                </a:lnTo>
                <a:lnTo>
                  <a:pt x="149194" y="46989"/>
                </a:lnTo>
                <a:lnTo>
                  <a:pt x="142496" y="50799"/>
                </a:lnTo>
                <a:lnTo>
                  <a:pt x="134302" y="53339"/>
                </a:lnTo>
                <a:lnTo>
                  <a:pt x="157571" y="53339"/>
                </a:lnTo>
                <a:lnTo>
                  <a:pt x="158817" y="52069"/>
                </a:lnTo>
                <a:lnTo>
                  <a:pt x="162620" y="45719"/>
                </a:lnTo>
                <a:lnTo>
                  <a:pt x="165047" y="39369"/>
                </a:lnTo>
                <a:lnTo>
                  <a:pt x="165900" y="31749"/>
                </a:lnTo>
                <a:lnTo>
                  <a:pt x="163413" y="19049"/>
                </a:lnTo>
                <a:lnTo>
                  <a:pt x="157482" y="10159"/>
                </a:lnTo>
                <a:close/>
              </a:path>
              <a:path w="269875" h="241300">
                <a:moveTo>
                  <a:pt x="238064" y="10159"/>
                </a:moveTo>
                <a:lnTo>
                  <a:pt x="214883" y="10159"/>
                </a:lnTo>
                <a:lnTo>
                  <a:pt x="223078" y="12699"/>
                </a:lnTo>
                <a:lnTo>
                  <a:pt x="229776" y="16509"/>
                </a:lnTo>
                <a:lnTo>
                  <a:pt x="234295" y="24129"/>
                </a:lnTo>
                <a:lnTo>
                  <a:pt x="235953" y="31749"/>
                </a:lnTo>
                <a:lnTo>
                  <a:pt x="234295" y="39369"/>
                </a:lnTo>
                <a:lnTo>
                  <a:pt x="229776" y="46989"/>
                </a:lnTo>
                <a:lnTo>
                  <a:pt x="223078" y="50799"/>
                </a:lnTo>
                <a:lnTo>
                  <a:pt x="214883" y="53339"/>
                </a:lnTo>
                <a:lnTo>
                  <a:pt x="237833" y="53339"/>
                </a:lnTo>
                <a:lnTo>
                  <a:pt x="239478" y="52069"/>
                </a:lnTo>
                <a:lnTo>
                  <a:pt x="243241" y="45719"/>
                </a:lnTo>
                <a:lnTo>
                  <a:pt x="245639" y="39369"/>
                </a:lnTo>
                <a:lnTo>
                  <a:pt x="246481" y="31749"/>
                </a:lnTo>
                <a:lnTo>
                  <a:pt x="243994" y="19049"/>
                </a:lnTo>
                <a:lnTo>
                  <a:pt x="238064" y="10159"/>
                </a:lnTo>
                <a:close/>
              </a:path>
            </a:pathLst>
          </a:custGeom>
          <a:solidFill>
            <a:srgbClr val="FFFFFF"/>
          </a:solidFill>
        </p:spPr>
        <p:txBody>
          <a:bodyPr wrap="square" lIns="0" tIns="0" rIns="0" bIns="0" rtlCol="0"/>
          <a:lstStyle/>
          <a:p>
            <a:endParaRPr/>
          </a:p>
        </p:txBody>
      </p:sp>
      <p:sp>
        <p:nvSpPr>
          <p:cNvPr id="91" name="object 32"/>
          <p:cNvSpPr/>
          <p:nvPr/>
        </p:nvSpPr>
        <p:spPr>
          <a:xfrm>
            <a:off x="8299602" y="3710330"/>
            <a:ext cx="429895" cy="429895"/>
          </a:xfrm>
          <a:custGeom>
            <a:avLst/>
            <a:gdLst/>
            <a:ahLst/>
            <a:cxnLst/>
            <a:rect l="l" t="t" r="r" b="b"/>
            <a:pathLst>
              <a:path w="429895" h="429895">
                <a:moveTo>
                  <a:pt x="214845" y="0"/>
                </a:moveTo>
                <a:lnTo>
                  <a:pt x="165583" y="5674"/>
                </a:lnTo>
                <a:lnTo>
                  <a:pt x="120362" y="21837"/>
                </a:lnTo>
                <a:lnTo>
                  <a:pt x="80470" y="47199"/>
                </a:lnTo>
                <a:lnTo>
                  <a:pt x="47199" y="80470"/>
                </a:lnTo>
                <a:lnTo>
                  <a:pt x="21837" y="120362"/>
                </a:lnTo>
                <a:lnTo>
                  <a:pt x="5674" y="165583"/>
                </a:lnTo>
                <a:lnTo>
                  <a:pt x="0" y="214845"/>
                </a:lnTo>
                <a:lnTo>
                  <a:pt x="5674" y="264103"/>
                </a:lnTo>
                <a:lnTo>
                  <a:pt x="21837" y="309321"/>
                </a:lnTo>
                <a:lnTo>
                  <a:pt x="47199" y="349210"/>
                </a:lnTo>
                <a:lnTo>
                  <a:pt x="80470" y="382480"/>
                </a:lnTo>
                <a:lnTo>
                  <a:pt x="120362" y="407842"/>
                </a:lnTo>
                <a:lnTo>
                  <a:pt x="165583" y="424004"/>
                </a:lnTo>
                <a:lnTo>
                  <a:pt x="214845" y="429679"/>
                </a:lnTo>
                <a:lnTo>
                  <a:pt x="264112" y="424004"/>
                </a:lnTo>
                <a:lnTo>
                  <a:pt x="309335" y="407842"/>
                </a:lnTo>
                <a:lnTo>
                  <a:pt x="349226" y="382480"/>
                </a:lnTo>
                <a:lnTo>
                  <a:pt x="382496" y="349210"/>
                </a:lnTo>
                <a:lnTo>
                  <a:pt x="407856" y="309321"/>
                </a:lnTo>
                <a:lnTo>
                  <a:pt x="424018" y="264103"/>
                </a:lnTo>
                <a:lnTo>
                  <a:pt x="429691" y="214845"/>
                </a:lnTo>
                <a:lnTo>
                  <a:pt x="424018" y="165583"/>
                </a:lnTo>
                <a:lnTo>
                  <a:pt x="407856" y="120362"/>
                </a:lnTo>
                <a:lnTo>
                  <a:pt x="382496" y="80470"/>
                </a:lnTo>
                <a:lnTo>
                  <a:pt x="349226" y="47199"/>
                </a:lnTo>
                <a:lnTo>
                  <a:pt x="309335" y="21837"/>
                </a:lnTo>
                <a:lnTo>
                  <a:pt x="264112" y="5674"/>
                </a:lnTo>
                <a:lnTo>
                  <a:pt x="214845" y="0"/>
                </a:lnTo>
                <a:close/>
              </a:path>
            </a:pathLst>
          </a:custGeom>
          <a:solidFill>
            <a:srgbClr val="00B4F0"/>
          </a:solidFill>
        </p:spPr>
        <p:txBody>
          <a:bodyPr wrap="square" lIns="0" tIns="0" rIns="0" bIns="0" rtlCol="0"/>
          <a:lstStyle/>
          <a:p>
            <a:endParaRPr/>
          </a:p>
        </p:txBody>
      </p:sp>
      <p:sp>
        <p:nvSpPr>
          <p:cNvPr id="92" name="object 33"/>
          <p:cNvSpPr/>
          <p:nvPr/>
        </p:nvSpPr>
        <p:spPr>
          <a:xfrm>
            <a:off x="8415210" y="3796754"/>
            <a:ext cx="213131" cy="243573"/>
          </a:xfrm>
          <a:prstGeom prst="rect">
            <a:avLst/>
          </a:prstGeom>
          <a:blipFill>
            <a:blip r:embed="rId6" cstate="print"/>
            <a:stretch>
              <a:fillRect/>
            </a:stretch>
          </a:blipFill>
        </p:spPr>
        <p:txBody>
          <a:bodyPr wrap="square" lIns="0" tIns="0" rIns="0" bIns="0" rtlCol="0"/>
          <a:lstStyle/>
          <a:p>
            <a:endParaRPr/>
          </a:p>
        </p:txBody>
      </p:sp>
      <p:sp>
        <p:nvSpPr>
          <p:cNvPr id="93" name="object 35"/>
          <p:cNvSpPr/>
          <p:nvPr/>
        </p:nvSpPr>
        <p:spPr>
          <a:xfrm>
            <a:off x="8322157" y="4819281"/>
            <a:ext cx="429895" cy="429895"/>
          </a:xfrm>
          <a:custGeom>
            <a:avLst/>
            <a:gdLst/>
            <a:ahLst/>
            <a:cxnLst/>
            <a:rect l="l" t="t" r="r" b="b"/>
            <a:pathLst>
              <a:path w="429895" h="429895">
                <a:moveTo>
                  <a:pt x="214845" y="0"/>
                </a:moveTo>
                <a:lnTo>
                  <a:pt x="165583" y="5674"/>
                </a:lnTo>
                <a:lnTo>
                  <a:pt x="120362" y="21837"/>
                </a:lnTo>
                <a:lnTo>
                  <a:pt x="80470" y="47200"/>
                </a:lnTo>
                <a:lnTo>
                  <a:pt x="47199" y="80473"/>
                </a:lnTo>
                <a:lnTo>
                  <a:pt x="21837" y="120366"/>
                </a:lnTo>
                <a:lnTo>
                  <a:pt x="5674" y="165591"/>
                </a:lnTo>
                <a:lnTo>
                  <a:pt x="0" y="214858"/>
                </a:lnTo>
                <a:lnTo>
                  <a:pt x="5674" y="264116"/>
                </a:lnTo>
                <a:lnTo>
                  <a:pt x="21837" y="309334"/>
                </a:lnTo>
                <a:lnTo>
                  <a:pt x="47199" y="349223"/>
                </a:lnTo>
                <a:lnTo>
                  <a:pt x="80470" y="382493"/>
                </a:lnTo>
                <a:lnTo>
                  <a:pt x="120362" y="407854"/>
                </a:lnTo>
                <a:lnTo>
                  <a:pt x="165583" y="424017"/>
                </a:lnTo>
                <a:lnTo>
                  <a:pt x="214845" y="429691"/>
                </a:lnTo>
                <a:lnTo>
                  <a:pt x="264112" y="424017"/>
                </a:lnTo>
                <a:lnTo>
                  <a:pt x="309335" y="407854"/>
                </a:lnTo>
                <a:lnTo>
                  <a:pt x="349226" y="382493"/>
                </a:lnTo>
                <a:lnTo>
                  <a:pt x="382496" y="349223"/>
                </a:lnTo>
                <a:lnTo>
                  <a:pt x="407856" y="309334"/>
                </a:lnTo>
                <a:lnTo>
                  <a:pt x="424018" y="264116"/>
                </a:lnTo>
                <a:lnTo>
                  <a:pt x="429691" y="214858"/>
                </a:lnTo>
                <a:lnTo>
                  <a:pt x="424018" y="165591"/>
                </a:lnTo>
                <a:lnTo>
                  <a:pt x="407856" y="120366"/>
                </a:lnTo>
                <a:lnTo>
                  <a:pt x="382496" y="80473"/>
                </a:lnTo>
                <a:lnTo>
                  <a:pt x="349226" y="47200"/>
                </a:lnTo>
                <a:lnTo>
                  <a:pt x="309335" y="21837"/>
                </a:lnTo>
                <a:lnTo>
                  <a:pt x="264112" y="5674"/>
                </a:lnTo>
                <a:lnTo>
                  <a:pt x="214845" y="0"/>
                </a:lnTo>
                <a:close/>
              </a:path>
            </a:pathLst>
          </a:custGeom>
          <a:solidFill>
            <a:srgbClr val="00B4F0"/>
          </a:solidFill>
        </p:spPr>
        <p:txBody>
          <a:bodyPr wrap="square" lIns="0" tIns="0" rIns="0" bIns="0" rtlCol="0"/>
          <a:lstStyle/>
          <a:p>
            <a:endParaRPr/>
          </a:p>
        </p:txBody>
      </p:sp>
      <p:sp>
        <p:nvSpPr>
          <p:cNvPr id="94" name="object 36"/>
          <p:cNvSpPr/>
          <p:nvPr/>
        </p:nvSpPr>
        <p:spPr>
          <a:xfrm>
            <a:off x="8408758" y="4950790"/>
            <a:ext cx="267335" cy="178435"/>
          </a:xfrm>
          <a:custGeom>
            <a:avLst/>
            <a:gdLst/>
            <a:ahLst/>
            <a:cxnLst/>
            <a:rect l="l" t="t" r="r" b="b"/>
            <a:pathLst>
              <a:path w="267334" h="178435">
                <a:moveTo>
                  <a:pt x="262864" y="0"/>
                </a:moveTo>
                <a:lnTo>
                  <a:pt x="108126" y="49"/>
                </a:lnTo>
                <a:lnTo>
                  <a:pt x="3928" y="49"/>
                </a:lnTo>
                <a:lnTo>
                  <a:pt x="1485" y="965"/>
                </a:lnTo>
                <a:lnTo>
                  <a:pt x="0" y="4102"/>
                </a:lnTo>
                <a:lnTo>
                  <a:pt x="0" y="173964"/>
                </a:lnTo>
                <a:lnTo>
                  <a:pt x="1498" y="176733"/>
                </a:lnTo>
                <a:lnTo>
                  <a:pt x="3733" y="177863"/>
                </a:lnTo>
                <a:lnTo>
                  <a:pt x="263156" y="177815"/>
                </a:lnTo>
                <a:lnTo>
                  <a:pt x="265645" y="176644"/>
                </a:lnTo>
                <a:lnTo>
                  <a:pt x="266763" y="172923"/>
                </a:lnTo>
                <a:lnTo>
                  <a:pt x="266763" y="166547"/>
                </a:lnTo>
                <a:lnTo>
                  <a:pt x="11176" y="166547"/>
                </a:lnTo>
                <a:lnTo>
                  <a:pt x="11176" y="11506"/>
                </a:lnTo>
                <a:lnTo>
                  <a:pt x="266763" y="11506"/>
                </a:lnTo>
                <a:lnTo>
                  <a:pt x="266763" y="4622"/>
                </a:lnTo>
                <a:lnTo>
                  <a:pt x="265379" y="1231"/>
                </a:lnTo>
                <a:lnTo>
                  <a:pt x="262965" y="49"/>
                </a:lnTo>
                <a:lnTo>
                  <a:pt x="108126" y="49"/>
                </a:lnTo>
                <a:lnTo>
                  <a:pt x="262890" y="12"/>
                </a:lnTo>
                <a:close/>
              </a:path>
              <a:path w="267334" h="178435">
                <a:moveTo>
                  <a:pt x="263156" y="177815"/>
                </a:moveTo>
                <a:lnTo>
                  <a:pt x="158371" y="177815"/>
                </a:lnTo>
                <a:lnTo>
                  <a:pt x="263080" y="177850"/>
                </a:lnTo>
                <a:close/>
              </a:path>
              <a:path w="267334" h="178435">
                <a:moveTo>
                  <a:pt x="266763" y="11506"/>
                </a:moveTo>
                <a:lnTo>
                  <a:pt x="255244" y="11506"/>
                </a:lnTo>
                <a:lnTo>
                  <a:pt x="255244" y="166547"/>
                </a:lnTo>
                <a:lnTo>
                  <a:pt x="266763" y="166547"/>
                </a:lnTo>
                <a:lnTo>
                  <a:pt x="266763" y="11506"/>
                </a:lnTo>
                <a:close/>
              </a:path>
            </a:pathLst>
          </a:custGeom>
          <a:solidFill>
            <a:srgbClr val="FFFFFF"/>
          </a:solidFill>
        </p:spPr>
        <p:txBody>
          <a:bodyPr wrap="square" lIns="0" tIns="0" rIns="0" bIns="0" rtlCol="0"/>
          <a:lstStyle/>
          <a:p>
            <a:endParaRPr/>
          </a:p>
        </p:txBody>
      </p:sp>
      <p:sp>
        <p:nvSpPr>
          <p:cNvPr id="95" name="object 37"/>
          <p:cNvSpPr/>
          <p:nvPr/>
        </p:nvSpPr>
        <p:spPr>
          <a:xfrm>
            <a:off x="8575662" y="4979466"/>
            <a:ext cx="66675" cy="66675"/>
          </a:xfrm>
          <a:custGeom>
            <a:avLst/>
            <a:gdLst/>
            <a:ahLst/>
            <a:cxnLst/>
            <a:rect l="l" t="t" r="r" b="b"/>
            <a:pathLst>
              <a:path w="66675" h="66675">
                <a:moveTo>
                  <a:pt x="33566" y="0"/>
                </a:moveTo>
                <a:lnTo>
                  <a:pt x="21020" y="2531"/>
                </a:lnTo>
                <a:lnTo>
                  <a:pt x="10353" y="9726"/>
                </a:lnTo>
                <a:lnTo>
                  <a:pt x="2901" y="20272"/>
                </a:lnTo>
                <a:lnTo>
                  <a:pt x="0" y="32854"/>
                </a:lnTo>
                <a:lnTo>
                  <a:pt x="2554" y="45415"/>
                </a:lnTo>
                <a:lnTo>
                  <a:pt x="9721" y="56045"/>
                </a:lnTo>
                <a:lnTo>
                  <a:pt x="20241" y="63455"/>
                </a:lnTo>
                <a:lnTo>
                  <a:pt x="32854" y="66357"/>
                </a:lnTo>
                <a:lnTo>
                  <a:pt x="45344" y="63848"/>
                </a:lnTo>
                <a:lnTo>
                  <a:pt x="55980" y="56732"/>
                </a:lnTo>
                <a:lnTo>
                  <a:pt x="57235" y="54972"/>
                </a:lnTo>
                <a:lnTo>
                  <a:pt x="36452" y="54972"/>
                </a:lnTo>
                <a:lnTo>
                  <a:pt x="27736" y="54648"/>
                </a:lnTo>
                <a:lnTo>
                  <a:pt x="19899" y="51255"/>
                </a:lnTo>
                <a:lnTo>
                  <a:pt x="14309" y="45197"/>
                </a:lnTo>
                <a:lnTo>
                  <a:pt x="11420" y="37222"/>
                </a:lnTo>
                <a:lnTo>
                  <a:pt x="11684" y="28079"/>
                </a:lnTo>
                <a:lnTo>
                  <a:pt x="15088" y="20072"/>
                </a:lnTo>
                <a:lnTo>
                  <a:pt x="21101" y="14398"/>
                </a:lnTo>
                <a:lnTo>
                  <a:pt x="29075" y="11491"/>
                </a:lnTo>
                <a:lnTo>
                  <a:pt x="57581" y="11491"/>
                </a:lnTo>
                <a:lnTo>
                  <a:pt x="57073" y="10704"/>
                </a:lnTo>
                <a:lnTo>
                  <a:pt x="46599" y="3058"/>
                </a:lnTo>
                <a:lnTo>
                  <a:pt x="33566" y="0"/>
                </a:lnTo>
                <a:close/>
              </a:path>
              <a:path w="66675" h="66675">
                <a:moveTo>
                  <a:pt x="57581" y="11491"/>
                </a:moveTo>
                <a:lnTo>
                  <a:pt x="29075" y="11491"/>
                </a:lnTo>
                <a:lnTo>
                  <a:pt x="38366" y="11785"/>
                </a:lnTo>
                <a:lnTo>
                  <a:pt x="26047" y="34772"/>
                </a:lnTo>
                <a:lnTo>
                  <a:pt x="27940" y="38277"/>
                </a:lnTo>
                <a:lnTo>
                  <a:pt x="40589" y="39662"/>
                </a:lnTo>
                <a:lnTo>
                  <a:pt x="46418" y="40474"/>
                </a:lnTo>
                <a:lnTo>
                  <a:pt x="52692" y="41274"/>
                </a:lnTo>
                <a:lnTo>
                  <a:pt x="53086" y="41452"/>
                </a:lnTo>
                <a:lnTo>
                  <a:pt x="53467" y="41579"/>
                </a:lnTo>
                <a:lnTo>
                  <a:pt x="50259" y="47977"/>
                </a:lnTo>
                <a:lnTo>
                  <a:pt x="44273" y="52595"/>
                </a:lnTo>
                <a:lnTo>
                  <a:pt x="36452" y="54972"/>
                </a:lnTo>
                <a:lnTo>
                  <a:pt x="57235" y="54972"/>
                </a:lnTo>
                <a:lnTo>
                  <a:pt x="63431" y="46285"/>
                </a:lnTo>
                <a:lnTo>
                  <a:pt x="66370" y="33781"/>
                </a:lnTo>
                <a:lnTo>
                  <a:pt x="65705" y="30327"/>
                </a:lnTo>
                <a:lnTo>
                  <a:pt x="55092" y="30327"/>
                </a:lnTo>
                <a:lnTo>
                  <a:pt x="41922" y="28714"/>
                </a:lnTo>
                <a:lnTo>
                  <a:pt x="48374" y="16738"/>
                </a:lnTo>
                <a:lnTo>
                  <a:pt x="60962" y="16738"/>
                </a:lnTo>
                <a:lnTo>
                  <a:pt x="57581" y="11491"/>
                </a:lnTo>
                <a:close/>
              </a:path>
              <a:path w="66675" h="66675">
                <a:moveTo>
                  <a:pt x="60962" y="16738"/>
                </a:moveTo>
                <a:lnTo>
                  <a:pt x="48374" y="16738"/>
                </a:lnTo>
                <a:lnTo>
                  <a:pt x="52412" y="20421"/>
                </a:lnTo>
                <a:lnTo>
                  <a:pt x="54317" y="24841"/>
                </a:lnTo>
                <a:lnTo>
                  <a:pt x="55092" y="30327"/>
                </a:lnTo>
                <a:lnTo>
                  <a:pt x="65705" y="30327"/>
                </a:lnTo>
                <a:lnTo>
                  <a:pt x="63994" y="21443"/>
                </a:lnTo>
                <a:lnTo>
                  <a:pt x="60962" y="16738"/>
                </a:lnTo>
                <a:close/>
              </a:path>
            </a:pathLst>
          </a:custGeom>
          <a:solidFill>
            <a:srgbClr val="FFFFFF"/>
          </a:solidFill>
        </p:spPr>
        <p:txBody>
          <a:bodyPr wrap="square" lIns="0" tIns="0" rIns="0" bIns="0" rtlCol="0"/>
          <a:lstStyle/>
          <a:p>
            <a:endParaRPr/>
          </a:p>
        </p:txBody>
      </p:sp>
      <p:sp>
        <p:nvSpPr>
          <p:cNvPr id="96" name="object 38"/>
          <p:cNvSpPr/>
          <p:nvPr/>
        </p:nvSpPr>
        <p:spPr>
          <a:xfrm>
            <a:off x="8536387" y="4983975"/>
            <a:ext cx="0" cy="111760"/>
          </a:xfrm>
          <a:custGeom>
            <a:avLst/>
            <a:gdLst/>
            <a:ahLst/>
            <a:cxnLst/>
            <a:rect l="l" t="t" r="r" b="b"/>
            <a:pathLst>
              <a:path h="111760">
                <a:moveTo>
                  <a:pt x="0" y="0"/>
                </a:moveTo>
                <a:lnTo>
                  <a:pt x="0" y="111594"/>
                </a:lnTo>
              </a:path>
            </a:pathLst>
          </a:custGeom>
          <a:ln w="11188">
            <a:solidFill>
              <a:srgbClr val="FFFFFF"/>
            </a:solidFill>
          </a:ln>
        </p:spPr>
        <p:txBody>
          <a:bodyPr wrap="square" lIns="0" tIns="0" rIns="0" bIns="0" rtlCol="0"/>
          <a:lstStyle/>
          <a:p>
            <a:endParaRPr/>
          </a:p>
        </p:txBody>
      </p:sp>
      <p:sp>
        <p:nvSpPr>
          <p:cNvPr id="97" name="object 39"/>
          <p:cNvSpPr/>
          <p:nvPr/>
        </p:nvSpPr>
        <p:spPr>
          <a:xfrm>
            <a:off x="8508669" y="5017300"/>
            <a:ext cx="11430" cy="78740"/>
          </a:xfrm>
          <a:custGeom>
            <a:avLst/>
            <a:gdLst/>
            <a:ahLst/>
            <a:cxnLst/>
            <a:rect l="l" t="t" r="r" b="b"/>
            <a:pathLst>
              <a:path w="11429" h="78739">
                <a:moveTo>
                  <a:pt x="2870" y="0"/>
                </a:moveTo>
                <a:lnTo>
                  <a:pt x="38" y="2412"/>
                </a:lnTo>
                <a:lnTo>
                  <a:pt x="0" y="39471"/>
                </a:lnTo>
                <a:lnTo>
                  <a:pt x="0" y="75755"/>
                </a:lnTo>
                <a:lnTo>
                  <a:pt x="2133" y="78231"/>
                </a:lnTo>
                <a:lnTo>
                  <a:pt x="8801" y="78257"/>
                </a:lnTo>
                <a:lnTo>
                  <a:pt x="11002" y="75755"/>
                </a:lnTo>
                <a:lnTo>
                  <a:pt x="11061" y="3428"/>
                </a:lnTo>
                <a:lnTo>
                  <a:pt x="9385" y="1104"/>
                </a:lnTo>
                <a:lnTo>
                  <a:pt x="2870" y="0"/>
                </a:lnTo>
                <a:close/>
              </a:path>
            </a:pathLst>
          </a:custGeom>
          <a:solidFill>
            <a:srgbClr val="FFFFFF"/>
          </a:solidFill>
        </p:spPr>
        <p:txBody>
          <a:bodyPr wrap="square" lIns="0" tIns="0" rIns="0" bIns="0" rtlCol="0"/>
          <a:lstStyle/>
          <a:p>
            <a:endParaRPr/>
          </a:p>
        </p:txBody>
      </p:sp>
      <p:sp>
        <p:nvSpPr>
          <p:cNvPr id="98" name="object 40"/>
          <p:cNvSpPr/>
          <p:nvPr/>
        </p:nvSpPr>
        <p:spPr>
          <a:xfrm>
            <a:off x="8464153" y="5027307"/>
            <a:ext cx="11430" cy="68580"/>
          </a:xfrm>
          <a:custGeom>
            <a:avLst/>
            <a:gdLst/>
            <a:ahLst/>
            <a:cxnLst/>
            <a:rect l="l" t="t" r="r" b="b"/>
            <a:pathLst>
              <a:path w="11429" h="68579">
                <a:moveTo>
                  <a:pt x="4511" y="0"/>
                </a:moveTo>
                <a:lnTo>
                  <a:pt x="54" y="2832"/>
                </a:lnTo>
                <a:lnTo>
                  <a:pt x="0" y="65582"/>
                </a:lnTo>
                <a:lnTo>
                  <a:pt x="1921" y="68211"/>
                </a:lnTo>
                <a:lnTo>
                  <a:pt x="9147" y="68287"/>
                </a:lnTo>
                <a:lnTo>
                  <a:pt x="11192" y="65582"/>
                </a:lnTo>
                <a:lnTo>
                  <a:pt x="11204" y="5829"/>
                </a:lnTo>
                <a:lnTo>
                  <a:pt x="10646" y="3746"/>
                </a:lnTo>
                <a:lnTo>
                  <a:pt x="4511" y="0"/>
                </a:lnTo>
                <a:close/>
              </a:path>
            </a:pathLst>
          </a:custGeom>
          <a:solidFill>
            <a:srgbClr val="FFFFFF"/>
          </a:solidFill>
        </p:spPr>
        <p:txBody>
          <a:bodyPr wrap="square" lIns="0" tIns="0" rIns="0" bIns="0" rtlCol="0"/>
          <a:lstStyle/>
          <a:p>
            <a:endParaRPr/>
          </a:p>
        </p:txBody>
      </p:sp>
      <p:sp>
        <p:nvSpPr>
          <p:cNvPr id="99" name="object 41"/>
          <p:cNvSpPr/>
          <p:nvPr/>
        </p:nvSpPr>
        <p:spPr>
          <a:xfrm>
            <a:off x="8429243" y="4978870"/>
            <a:ext cx="30480" cy="11430"/>
          </a:xfrm>
          <a:custGeom>
            <a:avLst/>
            <a:gdLst/>
            <a:ahLst/>
            <a:cxnLst/>
            <a:rect l="l" t="t" r="r" b="b"/>
            <a:pathLst>
              <a:path w="30479" h="11429">
                <a:moveTo>
                  <a:pt x="5829" y="0"/>
                </a:moveTo>
                <a:lnTo>
                  <a:pt x="3733" y="558"/>
                </a:lnTo>
                <a:lnTo>
                  <a:pt x="0" y="6692"/>
                </a:lnTo>
                <a:lnTo>
                  <a:pt x="2819" y="11150"/>
                </a:lnTo>
                <a:lnTo>
                  <a:pt x="16878" y="11264"/>
                </a:lnTo>
                <a:lnTo>
                  <a:pt x="13195" y="11214"/>
                </a:lnTo>
                <a:lnTo>
                  <a:pt x="27457" y="11214"/>
                </a:lnTo>
                <a:lnTo>
                  <a:pt x="30099" y="9283"/>
                </a:lnTo>
                <a:lnTo>
                  <a:pt x="30175" y="2057"/>
                </a:lnTo>
                <a:lnTo>
                  <a:pt x="27477" y="18"/>
                </a:lnTo>
                <a:lnTo>
                  <a:pt x="5829" y="0"/>
                </a:lnTo>
                <a:close/>
              </a:path>
              <a:path w="30479" h="11429">
                <a:moveTo>
                  <a:pt x="27470" y="12"/>
                </a:moveTo>
                <a:lnTo>
                  <a:pt x="12942" y="14"/>
                </a:lnTo>
                <a:lnTo>
                  <a:pt x="27477" y="18"/>
                </a:lnTo>
                <a:close/>
              </a:path>
            </a:pathLst>
          </a:custGeom>
          <a:solidFill>
            <a:srgbClr val="FFFFFF"/>
          </a:solidFill>
        </p:spPr>
        <p:txBody>
          <a:bodyPr wrap="square" lIns="0" tIns="0" rIns="0" bIns="0" rtlCol="0"/>
          <a:lstStyle/>
          <a:p>
            <a:endParaRPr/>
          </a:p>
        </p:txBody>
      </p:sp>
      <p:sp>
        <p:nvSpPr>
          <p:cNvPr id="100" name="object 42"/>
          <p:cNvSpPr/>
          <p:nvPr/>
        </p:nvSpPr>
        <p:spPr>
          <a:xfrm>
            <a:off x="8575319" y="5062232"/>
            <a:ext cx="67310" cy="11430"/>
          </a:xfrm>
          <a:custGeom>
            <a:avLst/>
            <a:gdLst/>
            <a:ahLst/>
            <a:cxnLst/>
            <a:rect l="l" t="t" r="r" b="b"/>
            <a:pathLst>
              <a:path w="67309" h="11429">
                <a:moveTo>
                  <a:pt x="2451" y="0"/>
                </a:moveTo>
                <a:lnTo>
                  <a:pt x="38" y="2095"/>
                </a:lnTo>
                <a:lnTo>
                  <a:pt x="0" y="8953"/>
                </a:lnTo>
                <a:lnTo>
                  <a:pt x="2336" y="11036"/>
                </a:lnTo>
                <a:lnTo>
                  <a:pt x="33185" y="11048"/>
                </a:lnTo>
                <a:lnTo>
                  <a:pt x="53473" y="11048"/>
                </a:lnTo>
                <a:lnTo>
                  <a:pt x="61556" y="10998"/>
                </a:lnTo>
                <a:lnTo>
                  <a:pt x="63030" y="10693"/>
                </a:lnTo>
                <a:lnTo>
                  <a:pt x="66255" y="8915"/>
                </a:lnTo>
                <a:lnTo>
                  <a:pt x="67030" y="6261"/>
                </a:lnTo>
                <a:lnTo>
                  <a:pt x="65633" y="1473"/>
                </a:lnTo>
                <a:lnTo>
                  <a:pt x="63550" y="12"/>
                </a:lnTo>
                <a:lnTo>
                  <a:pt x="2451" y="0"/>
                </a:lnTo>
                <a:close/>
              </a:path>
            </a:pathLst>
          </a:custGeom>
          <a:solidFill>
            <a:srgbClr val="FFFFFF"/>
          </a:solidFill>
        </p:spPr>
        <p:txBody>
          <a:bodyPr wrap="square" lIns="0" tIns="0" rIns="0" bIns="0" rtlCol="0"/>
          <a:lstStyle/>
          <a:p>
            <a:endParaRPr/>
          </a:p>
        </p:txBody>
      </p:sp>
      <p:sp>
        <p:nvSpPr>
          <p:cNvPr id="101" name="object 43"/>
          <p:cNvSpPr/>
          <p:nvPr/>
        </p:nvSpPr>
        <p:spPr>
          <a:xfrm>
            <a:off x="8574875" y="5084469"/>
            <a:ext cx="67310" cy="11430"/>
          </a:xfrm>
          <a:custGeom>
            <a:avLst/>
            <a:gdLst/>
            <a:ahLst/>
            <a:cxnLst/>
            <a:rect l="l" t="t" r="r" b="b"/>
            <a:pathLst>
              <a:path w="67309" h="11429">
                <a:moveTo>
                  <a:pt x="33737" y="0"/>
                </a:moveTo>
                <a:lnTo>
                  <a:pt x="4876" y="90"/>
                </a:lnTo>
                <a:lnTo>
                  <a:pt x="3225" y="776"/>
                </a:lnTo>
                <a:lnTo>
                  <a:pt x="215" y="3163"/>
                </a:lnTo>
                <a:lnTo>
                  <a:pt x="0" y="5437"/>
                </a:lnTo>
                <a:lnTo>
                  <a:pt x="1816" y="10034"/>
                </a:lnTo>
                <a:lnTo>
                  <a:pt x="3822" y="11088"/>
                </a:lnTo>
                <a:lnTo>
                  <a:pt x="64541" y="11075"/>
                </a:lnTo>
                <a:lnTo>
                  <a:pt x="67005" y="8751"/>
                </a:lnTo>
                <a:lnTo>
                  <a:pt x="67068" y="2389"/>
                </a:lnTo>
                <a:lnTo>
                  <a:pt x="64693" y="26"/>
                </a:lnTo>
                <a:lnTo>
                  <a:pt x="33737" y="0"/>
                </a:lnTo>
                <a:close/>
              </a:path>
            </a:pathLst>
          </a:custGeom>
          <a:solidFill>
            <a:srgbClr val="FFFFFF"/>
          </a:solidFill>
        </p:spPr>
        <p:txBody>
          <a:bodyPr wrap="square" lIns="0" tIns="0" rIns="0" bIns="0" rtlCol="0"/>
          <a:lstStyle/>
          <a:p>
            <a:endParaRPr/>
          </a:p>
        </p:txBody>
      </p:sp>
      <p:sp>
        <p:nvSpPr>
          <p:cNvPr id="102" name="object 44"/>
          <p:cNvSpPr/>
          <p:nvPr/>
        </p:nvSpPr>
        <p:spPr>
          <a:xfrm>
            <a:off x="8486419" y="5039919"/>
            <a:ext cx="11430" cy="55880"/>
          </a:xfrm>
          <a:custGeom>
            <a:avLst/>
            <a:gdLst/>
            <a:ahLst/>
            <a:cxnLst/>
            <a:rect l="l" t="t" r="r" b="b"/>
            <a:pathLst>
              <a:path w="11429" h="55879">
                <a:moveTo>
                  <a:pt x="2298" y="0"/>
                </a:moveTo>
                <a:lnTo>
                  <a:pt x="0" y="2552"/>
                </a:lnTo>
                <a:lnTo>
                  <a:pt x="52" y="53149"/>
                </a:lnTo>
                <a:lnTo>
                  <a:pt x="2247" y="55651"/>
                </a:lnTo>
                <a:lnTo>
                  <a:pt x="8813" y="55600"/>
                </a:lnTo>
                <a:lnTo>
                  <a:pt x="11036" y="53149"/>
                </a:lnTo>
                <a:lnTo>
                  <a:pt x="10991" y="2552"/>
                </a:lnTo>
                <a:lnTo>
                  <a:pt x="8864" y="126"/>
                </a:lnTo>
                <a:lnTo>
                  <a:pt x="2298" y="0"/>
                </a:lnTo>
                <a:close/>
              </a:path>
            </a:pathLst>
          </a:custGeom>
          <a:solidFill>
            <a:srgbClr val="FFFFFF"/>
          </a:solidFill>
        </p:spPr>
        <p:txBody>
          <a:bodyPr wrap="square" lIns="0" tIns="0" rIns="0" bIns="0" rtlCol="0"/>
          <a:lstStyle/>
          <a:p>
            <a:endParaRPr/>
          </a:p>
        </p:txBody>
      </p:sp>
      <p:sp>
        <p:nvSpPr>
          <p:cNvPr id="103" name="object 45"/>
          <p:cNvSpPr/>
          <p:nvPr/>
        </p:nvSpPr>
        <p:spPr>
          <a:xfrm>
            <a:off x="8442058" y="5062194"/>
            <a:ext cx="11430" cy="33655"/>
          </a:xfrm>
          <a:custGeom>
            <a:avLst/>
            <a:gdLst/>
            <a:ahLst/>
            <a:cxnLst/>
            <a:rect l="l" t="t" r="r" b="b"/>
            <a:pathLst>
              <a:path w="11429" h="33654">
                <a:moveTo>
                  <a:pt x="2324" y="0"/>
                </a:moveTo>
                <a:lnTo>
                  <a:pt x="0" y="2400"/>
                </a:lnTo>
                <a:lnTo>
                  <a:pt x="0" y="30962"/>
                </a:lnTo>
                <a:lnTo>
                  <a:pt x="2362" y="33388"/>
                </a:lnTo>
                <a:lnTo>
                  <a:pt x="8686" y="33324"/>
                </a:lnTo>
                <a:lnTo>
                  <a:pt x="10960" y="30861"/>
                </a:lnTo>
                <a:lnTo>
                  <a:pt x="10840" y="2400"/>
                </a:lnTo>
                <a:lnTo>
                  <a:pt x="8712" y="76"/>
                </a:lnTo>
                <a:lnTo>
                  <a:pt x="2324" y="0"/>
                </a:lnTo>
                <a:close/>
              </a:path>
            </a:pathLst>
          </a:custGeom>
          <a:solidFill>
            <a:srgbClr val="FFFFFF"/>
          </a:solidFill>
        </p:spPr>
        <p:txBody>
          <a:bodyPr wrap="square" lIns="0" tIns="0" rIns="0" bIns="0" rtlCol="0"/>
          <a:lstStyle/>
          <a:p>
            <a:endParaRPr/>
          </a:p>
        </p:txBody>
      </p:sp>
      <p:sp>
        <p:nvSpPr>
          <p:cNvPr id="104" name="object 46"/>
          <p:cNvSpPr/>
          <p:nvPr/>
        </p:nvSpPr>
        <p:spPr>
          <a:xfrm>
            <a:off x="5559018" y="4804651"/>
            <a:ext cx="429895" cy="429895"/>
          </a:xfrm>
          <a:custGeom>
            <a:avLst/>
            <a:gdLst/>
            <a:ahLst/>
            <a:cxnLst/>
            <a:rect l="l" t="t" r="r" b="b"/>
            <a:pathLst>
              <a:path w="429895" h="429895">
                <a:moveTo>
                  <a:pt x="214845" y="0"/>
                </a:moveTo>
                <a:lnTo>
                  <a:pt x="165579" y="5674"/>
                </a:lnTo>
                <a:lnTo>
                  <a:pt x="120356" y="21837"/>
                </a:lnTo>
                <a:lnTo>
                  <a:pt x="80465" y="47199"/>
                </a:lnTo>
                <a:lnTo>
                  <a:pt x="47195" y="80470"/>
                </a:lnTo>
                <a:lnTo>
                  <a:pt x="21834" y="120362"/>
                </a:lnTo>
                <a:lnTo>
                  <a:pt x="5673" y="165583"/>
                </a:lnTo>
                <a:lnTo>
                  <a:pt x="0" y="214845"/>
                </a:lnTo>
                <a:lnTo>
                  <a:pt x="5673" y="264103"/>
                </a:lnTo>
                <a:lnTo>
                  <a:pt x="21834" y="309321"/>
                </a:lnTo>
                <a:lnTo>
                  <a:pt x="47195" y="349210"/>
                </a:lnTo>
                <a:lnTo>
                  <a:pt x="80465" y="382480"/>
                </a:lnTo>
                <a:lnTo>
                  <a:pt x="120356" y="407842"/>
                </a:lnTo>
                <a:lnTo>
                  <a:pt x="165579" y="424004"/>
                </a:lnTo>
                <a:lnTo>
                  <a:pt x="214845" y="429679"/>
                </a:lnTo>
                <a:lnTo>
                  <a:pt x="264108" y="424004"/>
                </a:lnTo>
                <a:lnTo>
                  <a:pt x="309329" y="407842"/>
                </a:lnTo>
                <a:lnTo>
                  <a:pt x="349221" y="382480"/>
                </a:lnTo>
                <a:lnTo>
                  <a:pt x="382492" y="349210"/>
                </a:lnTo>
                <a:lnTo>
                  <a:pt x="407854" y="309321"/>
                </a:lnTo>
                <a:lnTo>
                  <a:pt x="424017" y="264103"/>
                </a:lnTo>
                <a:lnTo>
                  <a:pt x="429691" y="214845"/>
                </a:lnTo>
                <a:lnTo>
                  <a:pt x="424017" y="165583"/>
                </a:lnTo>
                <a:lnTo>
                  <a:pt x="407854" y="120362"/>
                </a:lnTo>
                <a:lnTo>
                  <a:pt x="382492" y="80470"/>
                </a:lnTo>
                <a:lnTo>
                  <a:pt x="349221" y="47199"/>
                </a:lnTo>
                <a:lnTo>
                  <a:pt x="309329" y="21837"/>
                </a:lnTo>
                <a:lnTo>
                  <a:pt x="264108" y="5674"/>
                </a:lnTo>
                <a:lnTo>
                  <a:pt x="214845" y="0"/>
                </a:lnTo>
                <a:close/>
              </a:path>
            </a:pathLst>
          </a:custGeom>
          <a:solidFill>
            <a:srgbClr val="00B4F0"/>
          </a:solidFill>
        </p:spPr>
        <p:txBody>
          <a:bodyPr wrap="square" lIns="0" tIns="0" rIns="0" bIns="0" rtlCol="0"/>
          <a:lstStyle/>
          <a:p>
            <a:endParaRPr/>
          </a:p>
        </p:txBody>
      </p:sp>
      <p:sp>
        <p:nvSpPr>
          <p:cNvPr id="105" name="object 47"/>
          <p:cNvSpPr/>
          <p:nvPr/>
        </p:nvSpPr>
        <p:spPr>
          <a:xfrm>
            <a:off x="4692141" y="4815065"/>
            <a:ext cx="429895" cy="429895"/>
          </a:xfrm>
          <a:custGeom>
            <a:avLst/>
            <a:gdLst/>
            <a:ahLst/>
            <a:cxnLst/>
            <a:rect l="l" t="t" r="r" b="b"/>
            <a:pathLst>
              <a:path w="429895" h="429895">
                <a:moveTo>
                  <a:pt x="214845" y="0"/>
                </a:moveTo>
                <a:lnTo>
                  <a:pt x="165579" y="5672"/>
                </a:lnTo>
                <a:lnTo>
                  <a:pt x="120356" y="21832"/>
                </a:lnTo>
                <a:lnTo>
                  <a:pt x="80465" y="47190"/>
                </a:lnTo>
                <a:lnTo>
                  <a:pt x="47195" y="80457"/>
                </a:lnTo>
                <a:lnTo>
                  <a:pt x="21834" y="120346"/>
                </a:lnTo>
                <a:lnTo>
                  <a:pt x="5673" y="165567"/>
                </a:lnTo>
                <a:lnTo>
                  <a:pt x="0" y="214833"/>
                </a:lnTo>
                <a:lnTo>
                  <a:pt x="5673" y="264096"/>
                </a:lnTo>
                <a:lnTo>
                  <a:pt x="21834" y="309319"/>
                </a:lnTo>
                <a:lnTo>
                  <a:pt x="47195" y="349213"/>
                </a:lnTo>
                <a:lnTo>
                  <a:pt x="80465" y="382487"/>
                </a:lnTo>
                <a:lnTo>
                  <a:pt x="120356" y="407852"/>
                </a:lnTo>
                <a:lnTo>
                  <a:pt x="165579" y="424016"/>
                </a:lnTo>
                <a:lnTo>
                  <a:pt x="214845" y="429691"/>
                </a:lnTo>
                <a:lnTo>
                  <a:pt x="264108" y="424016"/>
                </a:lnTo>
                <a:lnTo>
                  <a:pt x="309329" y="407852"/>
                </a:lnTo>
                <a:lnTo>
                  <a:pt x="349221" y="382487"/>
                </a:lnTo>
                <a:lnTo>
                  <a:pt x="382492" y="349213"/>
                </a:lnTo>
                <a:lnTo>
                  <a:pt x="407854" y="309319"/>
                </a:lnTo>
                <a:lnTo>
                  <a:pt x="424017" y="264096"/>
                </a:lnTo>
                <a:lnTo>
                  <a:pt x="429691" y="214833"/>
                </a:lnTo>
                <a:lnTo>
                  <a:pt x="424017" y="165567"/>
                </a:lnTo>
                <a:lnTo>
                  <a:pt x="407854" y="120346"/>
                </a:lnTo>
                <a:lnTo>
                  <a:pt x="382492" y="80457"/>
                </a:lnTo>
                <a:lnTo>
                  <a:pt x="349221" y="47190"/>
                </a:lnTo>
                <a:lnTo>
                  <a:pt x="309329" y="21832"/>
                </a:lnTo>
                <a:lnTo>
                  <a:pt x="264108" y="5672"/>
                </a:lnTo>
                <a:lnTo>
                  <a:pt x="214845" y="0"/>
                </a:lnTo>
                <a:close/>
              </a:path>
            </a:pathLst>
          </a:custGeom>
          <a:solidFill>
            <a:srgbClr val="00B4F0"/>
          </a:solidFill>
        </p:spPr>
        <p:txBody>
          <a:bodyPr wrap="square" lIns="0" tIns="0" rIns="0" bIns="0" rtlCol="0"/>
          <a:lstStyle/>
          <a:p>
            <a:endParaRPr/>
          </a:p>
        </p:txBody>
      </p:sp>
      <p:sp>
        <p:nvSpPr>
          <p:cNvPr id="106" name="object 61"/>
          <p:cNvSpPr/>
          <p:nvPr/>
        </p:nvSpPr>
        <p:spPr>
          <a:xfrm>
            <a:off x="4819459" y="3825849"/>
            <a:ext cx="214845" cy="222250"/>
          </a:xfrm>
          <a:prstGeom prst="rect">
            <a:avLst/>
          </a:prstGeom>
          <a:blipFill>
            <a:blip r:embed="rId7" cstate="print"/>
            <a:stretch>
              <a:fillRect/>
            </a:stretch>
          </a:blipFill>
        </p:spPr>
        <p:txBody>
          <a:bodyPr wrap="square" lIns="0" tIns="0" rIns="0" bIns="0" rtlCol="0"/>
          <a:lstStyle/>
          <a:p>
            <a:endParaRPr/>
          </a:p>
        </p:txBody>
      </p:sp>
      <p:sp>
        <p:nvSpPr>
          <p:cNvPr id="107" name="object 62"/>
          <p:cNvSpPr/>
          <p:nvPr/>
        </p:nvSpPr>
        <p:spPr>
          <a:xfrm>
            <a:off x="4788852" y="4925733"/>
            <a:ext cx="246492" cy="195110"/>
          </a:xfrm>
          <a:prstGeom prst="rect">
            <a:avLst/>
          </a:prstGeom>
          <a:blipFill>
            <a:blip r:embed="rId8" cstate="print"/>
            <a:stretch>
              <a:fillRect/>
            </a:stretch>
          </a:blipFill>
        </p:spPr>
        <p:txBody>
          <a:bodyPr wrap="square" lIns="0" tIns="0" rIns="0" bIns="0" rtlCol="0"/>
          <a:lstStyle/>
          <a:p>
            <a:endParaRPr/>
          </a:p>
        </p:txBody>
      </p:sp>
      <p:sp>
        <p:nvSpPr>
          <p:cNvPr id="108" name="object 63"/>
          <p:cNvSpPr/>
          <p:nvPr/>
        </p:nvSpPr>
        <p:spPr>
          <a:xfrm>
            <a:off x="5680557" y="4907775"/>
            <a:ext cx="170669" cy="184149"/>
          </a:xfrm>
          <a:prstGeom prst="rect">
            <a:avLst/>
          </a:prstGeom>
          <a:blipFill>
            <a:blip r:embed="rId9" cstate="print"/>
            <a:stretch>
              <a:fillRect/>
            </a:stretch>
          </a:blipFill>
        </p:spPr>
        <p:txBody>
          <a:bodyPr wrap="square" lIns="0" tIns="0" rIns="0" bIns="0" rtlCol="0"/>
          <a:lstStyle/>
          <a:p>
            <a:endParaRPr/>
          </a:p>
        </p:txBody>
      </p:sp>
      <p:sp>
        <p:nvSpPr>
          <p:cNvPr id="109" name="object 27"/>
          <p:cNvSpPr txBox="1"/>
          <p:nvPr/>
        </p:nvSpPr>
        <p:spPr>
          <a:xfrm>
            <a:off x="8318867" y="5264687"/>
            <a:ext cx="535386" cy="259045"/>
          </a:xfrm>
          <a:prstGeom prst="rect">
            <a:avLst/>
          </a:prstGeom>
        </p:spPr>
        <p:txBody>
          <a:bodyPr vert="horz" wrap="square" lIns="0" tIns="12700" rIns="0" bIns="0" rtlCol="0">
            <a:spAutoFit/>
          </a:bodyPr>
          <a:lstStyle/>
          <a:p>
            <a:pPr marL="12700" marR="5080" indent="82550">
              <a:lnSpc>
                <a:spcPct val="100000"/>
              </a:lnSpc>
              <a:spcBef>
                <a:spcPts val="100"/>
              </a:spcBef>
            </a:pPr>
            <a:r>
              <a:rPr lang="en-US" sz="800" spc="-25" dirty="0" smtClean="0">
                <a:solidFill>
                  <a:srgbClr val="1F1D1E"/>
                </a:solidFill>
                <a:latin typeface="Arial"/>
                <a:cs typeface="Arial"/>
              </a:rPr>
              <a:t>Admin</a:t>
            </a:r>
            <a:r>
              <a:rPr sz="800" spc="-25" dirty="0" smtClean="0">
                <a:solidFill>
                  <a:srgbClr val="1F1D1E"/>
                </a:solidFill>
                <a:latin typeface="Arial"/>
                <a:cs typeface="Arial"/>
              </a:rPr>
              <a:t> </a:t>
            </a:r>
            <a:r>
              <a:rPr lang="en-US" sz="800" spc="-10" dirty="0" smtClean="0">
                <a:solidFill>
                  <a:srgbClr val="1F1D1E"/>
                </a:solidFill>
                <a:latin typeface="Arial"/>
                <a:cs typeface="Arial"/>
              </a:rPr>
              <a:t>Dashboard</a:t>
            </a:r>
            <a:endParaRPr sz="800" dirty="0">
              <a:latin typeface="Arial"/>
              <a:cs typeface="Arial"/>
            </a:endParaRPr>
          </a:p>
        </p:txBody>
      </p:sp>
      <p:sp>
        <p:nvSpPr>
          <p:cNvPr id="110" name="object 27"/>
          <p:cNvSpPr txBox="1"/>
          <p:nvPr/>
        </p:nvSpPr>
        <p:spPr>
          <a:xfrm>
            <a:off x="7367366" y="5281370"/>
            <a:ext cx="535386" cy="259045"/>
          </a:xfrm>
          <a:prstGeom prst="rect">
            <a:avLst/>
          </a:prstGeom>
        </p:spPr>
        <p:txBody>
          <a:bodyPr vert="horz" wrap="square" lIns="0" tIns="12700" rIns="0" bIns="0" rtlCol="0">
            <a:spAutoFit/>
          </a:bodyPr>
          <a:lstStyle/>
          <a:p>
            <a:pPr marL="12700" marR="5080" indent="82550">
              <a:lnSpc>
                <a:spcPct val="100000"/>
              </a:lnSpc>
              <a:spcBef>
                <a:spcPts val="100"/>
              </a:spcBef>
            </a:pPr>
            <a:r>
              <a:rPr lang="en-US" sz="800" spc="-25" dirty="0" smtClean="0">
                <a:solidFill>
                  <a:srgbClr val="1F1D1E"/>
                </a:solidFill>
                <a:latin typeface="Arial"/>
                <a:cs typeface="Arial"/>
              </a:rPr>
              <a:t>Trainee</a:t>
            </a:r>
            <a:r>
              <a:rPr sz="800" spc="-25" dirty="0" smtClean="0">
                <a:solidFill>
                  <a:srgbClr val="1F1D1E"/>
                </a:solidFill>
                <a:latin typeface="Arial"/>
                <a:cs typeface="Arial"/>
              </a:rPr>
              <a:t> </a:t>
            </a:r>
            <a:r>
              <a:rPr lang="en-US" sz="800" spc="-10" dirty="0" smtClean="0">
                <a:solidFill>
                  <a:srgbClr val="1F1D1E"/>
                </a:solidFill>
                <a:latin typeface="Arial"/>
                <a:cs typeface="Arial"/>
              </a:rPr>
              <a:t>Dashboard</a:t>
            </a:r>
            <a:endParaRPr sz="800" dirty="0">
              <a:latin typeface="Arial"/>
              <a:cs typeface="Arial"/>
            </a:endParaRPr>
          </a:p>
        </p:txBody>
      </p:sp>
      <p:sp>
        <p:nvSpPr>
          <p:cNvPr id="111" name="object 27"/>
          <p:cNvSpPr txBox="1"/>
          <p:nvPr/>
        </p:nvSpPr>
        <p:spPr>
          <a:xfrm>
            <a:off x="4656877" y="4210620"/>
            <a:ext cx="500421" cy="271869"/>
          </a:xfrm>
          <a:prstGeom prst="rect">
            <a:avLst/>
          </a:prstGeom>
        </p:spPr>
        <p:txBody>
          <a:bodyPr vert="horz" wrap="square" lIns="0" tIns="12700" rIns="0" bIns="0" rtlCol="0">
            <a:spAutoFit/>
          </a:bodyPr>
          <a:lstStyle/>
          <a:p>
            <a:pPr marL="12700" marR="5080" indent="82550">
              <a:lnSpc>
                <a:spcPct val="100000"/>
              </a:lnSpc>
              <a:spcBef>
                <a:spcPts val="100"/>
              </a:spcBef>
            </a:pPr>
            <a:r>
              <a:rPr lang="en-US" sz="800" spc="-25" dirty="0" smtClean="0">
                <a:solidFill>
                  <a:srgbClr val="1F1D1E"/>
                </a:solidFill>
                <a:latin typeface="Arial"/>
                <a:cs typeface="Arial"/>
              </a:rPr>
              <a:t>Course</a:t>
            </a:r>
            <a:r>
              <a:rPr sz="800" spc="-25" dirty="0" smtClean="0">
                <a:solidFill>
                  <a:srgbClr val="1F1D1E"/>
                </a:solidFill>
                <a:latin typeface="Arial"/>
                <a:cs typeface="Arial"/>
              </a:rPr>
              <a:t> </a:t>
            </a:r>
            <a:endParaRPr lang="en-US" sz="800" spc="-25" dirty="0" smtClean="0">
              <a:solidFill>
                <a:srgbClr val="1F1D1E"/>
              </a:solidFill>
              <a:latin typeface="Arial"/>
              <a:cs typeface="Arial"/>
            </a:endParaRPr>
          </a:p>
          <a:p>
            <a:pPr marL="12700" marR="5080" indent="82550">
              <a:lnSpc>
                <a:spcPct val="100000"/>
              </a:lnSpc>
              <a:spcBef>
                <a:spcPts val="100"/>
              </a:spcBef>
            </a:pPr>
            <a:r>
              <a:rPr lang="en-US" sz="800" spc="-10" dirty="0" smtClean="0">
                <a:solidFill>
                  <a:srgbClr val="1F1D1E"/>
                </a:solidFill>
                <a:latin typeface="Arial"/>
                <a:cs typeface="Arial"/>
              </a:rPr>
              <a:t>Module</a:t>
            </a:r>
            <a:endParaRPr sz="800" dirty="0">
              <a:latin typeface="Arial"/>
              <a:cs typeface="Arial"/>
            </a:endParaRPr>
          </a:p>
        </p:txBody>
      </p:sp>
      <p:sp>
        <p:nvSpPr>
          <p:cNvPr id="112" name="object 27"/>
          <p:cNvSpPr txBox="1"/>
          <p:nvPr/>
        </p:nvSpPr>
        <p:spPr>
          <a:xfrm>
            <a:off x="5524819" y="4220172"/>
            <a:ext cx="500421" cy="271869"/>
          </a:xfrm>
          <a:prstGeom prst="rect">
            <a:avLst/>
          </a:prstGeom>
        </p:spPr>
        <p:txBody>
          <a:bodyPr vert="horz" wrap="square" lIns="0" tIns="12700" rIns="0" bIns="0" rtlCol="0">
            <a:spAutoFit/>
          </a:bodyPr>
          <a:lstStyle/>
          <a:p>
            <a:pPr marL="12700" marR="5080" indent="82550">
              <a:lnSpc>
                <a:spcPct val="100000"/>
              </a:lnSpc>
              <a:spcBef>
                <a:spcPts val="100"/>
              </a:spcBef>
            </a:pPr>
            <a:r>
              <a:rPr lang="en-US" sz="800" spc="-25" dirty="0" smtClean="0">
                <a:solidFill>
                  <a:srgbClr val="1F1D1E"/>
                </a:solidFill>
                <a:latin typeface="Arial"/>
                <a:cs typeface="Arial"/>
              </a:rPr>
              <a:t>Subject</a:t>
            </a:r>
            <a:r>
              <a:rPr sz="800" spc="-25" dirty="0" smtClean="0">
                <a:solidFill>
                  <a:srgbClr val="1F1D1E"/>
                </a:solidFill>
                <a:latin typeface="Arial"/>
                <a:cs typeface="Arial"/>
              </a:rPr>
              <a:t> </a:t>
            </a:r>
            <a:endParaRPr lang="en-US" sz="800" spc="-25" dirty="0" smtClean="0">
              <a:solidFill>
                <a:srgbClr val="1F1D1E"/>
              </a:solidFill>
              <a:latin typeface="Arial"/>
              <a:cs typeface="Arial"/>
            </a:endParaRPr>
          </a:p>
          <a:p>
            <a:pPr marL="12700" marR="5080" indent="82550">
              <a:lnSpc>
                <a:spcPct val="100000"/>
              </a:lnSpc>
              <a:spcBef>
                <a:spcPts val="100"/>
              </a:spcBef>
            </a:pPr>
            <a:r>
              <a:rPr lang="en-US" sz="800" spc="-10" dirty="0" smtClean="0">
                <a:solidFill>
                  <a:srgbClr val="1F1D1E"/>
                </a:solidFill>
                <a:latin typeface="Arial"/>
                <a:cs typeface="Arial"/>
              </a:rPr>
              <a:t>Module</a:t>
            </a:r>
            <a:endParaRPr sz="800" dirty="0">
              <a:latin typeface="Arial"/>
              <a:cs typeface="Arial"/>
            </a:endParaRPr>
          </a:p>
        </p:txBody>
      </p:sp>
      <p:sp>
        <p:nvSpPr>
          <p:cNvPr id="113" name="object 27"/>
          <p:cNvSpPr txBox="1"/>
          <p:nvPr/>
        </p:nvSpPr>
        <p:spPr>
          <a:xfrm>
            <a:off x="7288531" y="4236636"/>
            <a:ext cx="640381" cy="271869"/>
          </a:xfrm>
          <a:prstGeom prst="rect">
            <a:avLst/>
          </a:prstGeom>
        </p:spPr>
        <p:txBody>
          <a:bodyPr vert="horz" wrap="square" lIns="0" tIns="12700" rIns="0" bIns="0" rtlCol="0">
            <a:spAutoFit/>
          </a:bodyPr>
          <a:lstStyle/>
          <a:p>
            <a:pPr marL="12700" marR="5080" indent="82550">
              <a:lnSpc>
                <a:spcPct val="100000"/>
              </a:lnSpc>
              <a:spcBef>
                <a:spcPts val="100"/>
              </a:spcBef>
            </a:pPr>
            <a:r>
              <a:rPr lang="en-US" sz="800" spc="-25" dirty="0" smtClean="0">
                <a:solidFill>
                  <a:srgbClr val="1F1D1E"/>
                </a:solidFill>
                <a:latin typeface="Arial"/>
                <a:cs typeface="Arial"/>
              </a:rPr>
              <a:t>Quick Test</a:t>
            </a:r>
            <a:r>
              <a:rPr sz="800" spc="-25" dirty="0" smtClean="0">
                <a:solidFill>
                  <a:srgbClr val="1F1D1E"/>
                </a:solidFill>
                <a:latin typeface="Arial"/>
                <a:cs typeface="Arial"/>
              </a:rPr>
              <a:t> </a:t>
            </a:r>
            <a:endParaRPr lang="en-US" sz="800" spc="-25" dirty="0" smtClean="0">
              <a:solidFill>
                <a:srgbClr val="1F1D1E"/>
              </a:solidFill>
              <a:latin typeface="Arial"/>
              <a:cs typeface="Arial"/>
            </a:endParaRPr>
          </a:p>
          <a:p>
            <a:pPr marL="12700" marR="5080" indent="82550">
              <a:lnSpc>
                <a:spcPct val="100000"/>
              </a:lnSpc>
              <a:spcBef>
                <a:spcPts val="100"/>
              </a:spcBef>
            </a:pPr>
            <a:r>
              <a:rPr lang="en-US" sz="800" spc="-10" dirty="0" smtClean="0">
                <a:solidFill>
                  <a:srgbClr val="1F1D1E"/>
                </a:solidFill>
                <a:latin typeface="Arial"/>
                <a:cs typeface="Arial"/>
              </a:rPr>
              <a:t>   Module</a:t>
            </a:r>
            <a:endParaRPr sz="800" dirty="0">
              <a:latin typeface="Arial"/>
              <a:cs typeface="Arial"/>
            </a:endParaRPr>
          </a:p>
        </p:txBody>
      </p:sp>
      <p:sp>
        <p:nvSpPr>
          <p:cNvPr id="114" name="object 27"/>
          <p:cNvSpPr txBox="1"/>
          <p:nvPr/>
        </p:nvSpPr>
        <p:spPr>
          <a:xfrm>
            <a:off x="8222116" y="4236636"/>
            <a:ext cx="632137" cy="271869"/>
          </a:xfrm>
          <a:prstGeom prst="rect">
            <a:avLst/>
          </a:prstGeom>
        </p:spPr>
        <p:txBody>
          <a:bodyPr vert="horz" wrap="square" lIns="0" tIns="12700" rIns="0" bIns="0" rtlCol="0">
            <a:spAutoFit/>
          </a:bodyPr>
          <a:lstStyle/>
          <a:p>
            <a:pPr marL="12700" marR="5080" indent="82550">
              <a:lnSpc>
                <a:spcPct val="100000"/>
              </a:lnSpc>
              <a:spcBef>
                <a:spcPts val="100"/>
              </a:spcBef>
            </a:pPr>
            <a:r>
              <a:rPr lang="en-US" sz="800" spc="-25" dirty="0" smtClean="0">
                <a:solidFill>
                  <a:srgbClr val="1F1D1E"/>
                </a:solidFill>
                <a:latin typeface="Arial"/>
                <a:cs typeface="Arial"/>
              </a:rPr>
              <a:t>Certificate</a:t>
            </a:r>
            <a:r>
              <a:rPr sz="800" spc="-25" dirty="0" smtClean="0">
                <a:solidFill>
                  <a:srgbClr val="1F1D1E"/>
                </a:solidFill>
                <a:latin typeface="Arial"/>
                <a:cs typeface="Arial"/>
              </a:rPr>
              <a:t> </a:t>
            </a:r>
            <a:endParaRPr lang="en-US" sz="800" spc="-25" dirty="0" smtClean="0">
              <a:solidFill>
                <a:srgbClr val="1F1D1E"/>
              </a:solidFill>
              <a:latin typeface="Arial"/>
              <a:cs typeface="Arial"/>
            </a:endParaRPr>
          </a:p>
          <a:p>
            <a:pPr marL="12700" marR="5080" indent="82550">
              <a:lnSpc>
                <a:spcPct val="100000"/>
              </a:lnSpc>
              <a:spcBef>
                <a:spcPts val="100"/>
              </a:spcBef>
            </a:pPr>
            <a:r>
              <a:rPr lang="en-US" sz="800" spc="-10" dirty="0" smtClean="0">
                <a:solidFill>
                  <a:srgbClr val="1F1D1E"/>
                </a:solidFill>
                <a:latin typeface="Arial"/>
                <a:cs typeface="Arial"/>
              </a:rPr>
              <a:t>  Module</a:t>
            </a:r>
            <a:endParaRPr sz="800" dirty="0">
              <a:latin typeface="Arial"/>
              <a:cs typeface="Arial"/>
            </a:endParaRPr>
          </a:p>
        </p:txBody>
      </p:sp>
      <p:sp>
        <p:nvSpPr>
          <p:cNvPr id="115" name="object 27"/>
          <p:cNvSpPr txBox="1"/>
          <p:nvPr/>
        </p:nvSpPr>
        <p:spPr>
          <a:xfrm>
            <a:off x="6408091" y="4243683"/>
            <a:ext cx="640381" cy="271869"/>
          </a:xfrm>
          <a:prstGeom prst="rect">
            <a:avLst/>
          </a:prstGeom>
        </p:spPr>
        <p:txBody>
          <a:bodyPr vert="horz" wrap="square" lIns="0" tIns="12700" rIns="0" bIns="0" rtlCol="0">
            <a:spAutoFit/>
          </a:bodyPr>
          <a:lstStyle/>
          <a:p>
            <a:pPr marL="12700" marR="5080" indent="82550">
              <a:lnSpc>
                <a:spcPct val="100000"/>
              </a:lnSpc>
              <a:spcBef>
                <a:spcPts val="100"/>
              </a:spcBef>
            </a:pPr>
            <a:r>
              <a:rPr lang="en-US" sz="800" spc="-25" dirty="0" smtClean="0">
                <a:solidFill>
                  <a:srgbClr val="1F1D1E"/>
                </a:solidFill>
                <a:latin typeface="Arial"/>
                <a:cs typeface="Arial"/>
              </a:rPr>
              <a:t>Enrolment</a:t>
            </a:r>
          </a:p>
          <a:p>
            <a:pPr marL="12700" marR="5080" indent="82550">
              <a:lnSpc>
                <a:spcPct val="100000"/>
              </a:lnSpc>
              <a:spcBef>
                <a:spcPts val="100"/>
              </a:spcBef>
            </a:pPr>
            <a:r>
              <a:rPr lang="en-US" sz="800" spc="-10" dirty="0" smtClean="0">
                <a:solidFill>
                  <a:srgbClr val="1F1D1E"/>
                </a:solidFill>
                <a:latin typeface="Arial"/>
                <a:cs typeface="Arial"/>
              </a:rPr>
              <a:t>  Module</a:t>
            </a:r>
            <a:endParaRPr sz="800" dirty="0">
              <a:latin typeface="Arial"/>
              <a:cs typeface="Arial"/>
            </a:endParaRPr>
          </a:p>
        </p:txBody>
      </p:sp>
      <p:sp>
        <p:nvSpPr>
          <p:cNvPr id="116" name="object 27"/>
          <p:cNvSpPr txBox="1"/>
          <p:nvPr/>
        </p:nvSpPr>
        <p:spPr>
          <a:xfrm>
            <a:off x="4635180" y="5283180"/>
            <a:ext cx="583292" cy="407804"/>
          </a:xfrm>
          <a:prstGeom prst="rect">
            <a:avLst/>
          </a:prstGeom>
        </p:spPr>
        <p:txBody>
          <a:bodyPr vert="horz" wrap="square" lIns="0" tIns="12700" rIns="0" bIns="0" rtlCol="0">
            <a:spAutoFit/>
          </a:bodyPr>
          <a:lstStyle/>
          <a:p>
            <a:pPr marL="12700" marR="5080" indent="82550">
              <a:lnSpc>
                <a:spcPct val="100000"/>
              </a:lnSpc>
              <a:spcBef>
                <a:spcPts val="100"/>
              </a:spcBef>
            </a:pPr>
            <a:r>
              <a:rPr lang="en-US" sz="800" spc="-25" dirty="0" smtClean="0">
                <a:solidFill>
                  <a:srgbClr val="1F1D1E"/>
                </a:solidFill>
                <a:latin typeface="Arial"/>
                <a:cs typeface="Arial"/>
              </a:rPr>
              <a:t>Contents</a:t>
            </a:r>
            <a:r>
              <a:rPr lang="en-US" sz="800" spc="-25" dirty="0">
                <a:solidFill>
                  <a:srgbClr val="1F1D1E"/>
                </a:solidFill>
                <a:latin typeface="Arial"/>
                <a:cs typeface="Arial"/>
              </a:rPr>
              <a:t> </a:t>
            </a:r>
            <a:endParaRPr lang="en-US" sz="800" spc="-25" dirty="0" smtClean="0">
              <a:solidFill>
                <a:srgbClr val="1F1D1E"/>
              </a:solidFill>
              <a:latin typeface="Arial"/>
              <a:cs typeface="Arial"/>
            </a:endParaRPr>
          </a:p>
          <a:p>
            <a:pPr marL="12700" marR="5080" indent="82550">
              <a:lnSpc>
                <a:spcPct val="100000"/>
              </a:lnSpc>
              <a:spcBef>
                <a:spcPts val="100"/>
              </a:spcBef>
            </a:pPr>
            <a:r>
              <a:rPr lang="en-US" sz="800" spc="-25" dirty="0" smtClean="0">
                <a:solidFill>
                  <a:srgbClr val="1F1D1E"/>
                </a:solidFill>
                <a:latin typeface="Arial"/>
                <a:cs typeface="Arial"/>
              </a:rPr>
              <a:t> Upload</a:t>
            </a:r>
          </a:p>
          <a:p>
            <a:pPr marL="12700" marR="5080" indent="82550">
              <a:lnSpc>
                <a:spcPct val="100000"/>
              </a:lnSpc>
              <a:spcBef>
                <a:spcPts val="100"/>
              </a:spcBef>
            </a:pPr>
            <a:r>
              <a:rPr lang="en-US" sz="800" spc="-10" dirty="0" smtClean="0">
                <a:solidFill>
                  <a:srgbClr val="1F1D1E"/>
                </a:solidFill>
                <a:latin typeface="Arial"/>
                <a:cs typeface="Arial"/>
              </a:rPr>
              <a:t> Module</a:t>
            </a:r>
            <a:endParaRPr sz="800" dirty="0">
              <a:latin typeface="Arial"/>
              <a:cs typeface="Arial"/>
            </a:endParaRPr>
          </a:p>
        </p:txBody>
      </p:sp>
      <p:sp>
        <p:nvSpPr>
          <p:cNvPr id="117" name="object 19"/>
          <p:cNvSpPr/>
          <p:nvPr/>
        </p:nvSpPr>
        <p:spPr>
          <a:xfrm>
            <a:off x="7514126" y="3807814"/>
            <a:ext cx="202882" cy="227228"/>
          </a:xfrm>
          <a:prstGeom prst="rect">
            <a:avLst/>
          </a:prstGeom>
          <a:blipFill>
            <a:blip r:embed="rId3" cstate="print"/>
            <a:stretch>
              <a:fillRect/>
            </a:stretch>
          </a:blipFill>
        </p:spPr>
        <p:txBody>
          <a:bodyPr wrap="square" lIns="0" tIns="0" rIns="0" bIns="0" rtlCol="0"/>
          <a:lstStyle/>
          <a:p>
            <a:endParaRPr/>
          </a:p>
        </p:txBody>
      </p:sp>
      <p:sp>
        <p:nvSpPr>
          <p:cNvPr id="118" name="object 27"/>
          <p:cNvSpPr txBox="1"/>
          <p:nvPr/>
        </p:nvSpPr>
        <p:spPr>
          <a:xfrm>
            <a:off x="5524820" y="5285193"/>
            <a:ext cx="464094" cy="271869"/>
          </a:xfrm>
          <a:prstGeom prst="rect">
            <a:avLst/>
          </a:prstGeom>
        </p:spPr>
        <p:txBody>
          <a:bodyPr vert="horz" wrap="square" lIns="0" tIns="12700" rIns="0" bIns="0" rtlCol="0">
            <a:spAutoFit/>
          </a:bodyPr>
          <a:lstStyle/>
          <a:p>
            <a:pPr marL="12700" marR="5080" indent="82550">
              <a:lnSpc>
                <a:spcPct val="100000"/>
              </a:lnSpc>
              <a:spcBef>
                <a:spcPts val="100"/>
              </a:spcBef>
            </a:pPr>
            <a:r>
              <a:rPr lang="en-US" sz="800" spc="-25" dirty="0" smtClean="0">
                <a:solidFill>
                  <a:srgbClr val="1F1D1E"/>
                </a:solidFill>
                <a:latin typeface="Arial"/>
                <a:cs typeface="Arial"/>
              </a:rPr>
              <a:t> Exam</a:t>
            </a:r>
            <a:r>
              <a:rPr sz="800" spc="-25" dirty="0" smtClean="0">
                <a:solidFill>
                  <a:srgbClr val="1F1D1E"/>
                </a:solidFill>
                <a:latin typeface="Arial"/>
                <a:cs typeface="Arial"/>
              </a:rPr>
              <a:t> </a:t>
            </a:r>
            <a:endParaRPr lang="en-US" sz="800" spc="-25" dirty="0" smtClean="0">
              <a:solidFill>
                <a:srgbClr val="1F1D1E"/>
              </a:solidFill>
              <a:latin typeface="Arial"/>
              <a:cs typeface="Arial"/>
            </a:endParaRPr>
          </a:p>
          <a:p>
            <a:pPr marL="12700" marR="5080" indent="82550">
              <a:lnSpc>
                <a:spcPct val="100000"/>
              </a:lnSpc>
              <a:spcBef>
                <a:spcPts val="100"/>
              </a:spcBef>
            </a:pPr>
            <a:r>
              <a:rPr lang="en-US" sz="800" spc="-10" dirty="0" smtClean="0">
                <a:solidFill>
                  <a:srgbClr val="1F1D1E"/>
                </a:solidFill>
                <a:latin typeface="Arial"/>
                <a:cs typeface="Arial"/>
              </a:rPr>
              <a:t>Module</a:t>
            </a:r>
            <a:endParaRPr sz="800" dirty="0">
              <a:latin typeface="Arial"/>
              <a:cs typeface="Arial"/>
            </a:endParaRPr>
          </a:p>
        </p:txBody>
      </p:sp>
      <p:sp>
        <p:nvSpPr>
          <p:cNvPr id="119" name="object 27"/>
          <p:cNvSpPr txBox="1"/>
          <p:nvPr/>
        </p:nvSpPr>
        <p:spPr>
          <a:xfrm>
            <a:off x="6462773" y="5281370"/>
            <a:ext cx="464094" cy="271869"/>
          </a:xfrm>
          <a:prstGeom prst="rect">
            <a:avLst/>
          </a:prstGeom>
        </p:spPr>
        <p:txBody>
          <a:bodyPr vert="horz" wrap="square" lIns="0" tIns="12700" rIns="0" bIns="0" rtlCol="0">
            <a:spAutoFit/>
          </a:bodyPr>
          <a:lstStyle/>
          <a:p>
            <a:pPr marL="12700" marR="5080" indent="82550">
              <a:lnSpc>
                <a:spcPct val="100000"/>
              </a:lnSpc>
              <a:spcBef>
                <a:spcPts val="100"/>
              </a:spcBef>
            </a:pPr>
            <a:r>
              <a:rPr lang="en-US" sz="800" spc="-25" dirty="0" smtClean="0">
                <a:solidFill>
                  <a:srgbClr val="1F1D1E"/>
                </a:solidFill>
                <a:latin typeface="Arial"/>
                <a:cs typeface="Arial"/>
              </a:rPr>
              <a:t> Result</a:t>
            </a:r>
            <a:r>
              <a:rPr sz="800" spc="-25" dirty="0" smtClean="0">
                <a:solidFill>
                  <a:srgbClr val="1F1D1E"/>
                </a:solidFill>
                <a:latin typeface="Arial"/>
                <a:cs typeface="Arial"/>
              </a:rPr>
              <a:t> </a:t>
            </a:r>
            <a:endParaRPr lang="en-US" sz="800" spc="-25" dirty="0" smtClean="0">
              <a:solidFill>
                <a:srgbClr val="1F1D1E"/>
              </a:solidFill>
              <a:latin typeface="Arial"/>
              <a:cs typeface="Arial"/>
            </a:endParaRPr>
          </a:p>
          <a:p>
            <a:pPr marL="12700" marR="5080" indent="82550">
              <a:lnSpc>
                <a:spcPct val="100000"/>
              </a:lnSpc>
              <a:spcBef>
                <a:spcPts val="100"/>
              </a:spcBef>
            </a:pPr>
            <a:r>
              <a:rPr lang="en-US" sz="800" spc="-10" dirty="0" smtClean="0">
                <a:solidFill>
                  <a:srgbClr val="1F1D1E"/>
                </a:solidFill>
                <a:latin typeface="Arial"/>
                <a:cs typeface="Arial"/>
              </a:rPr>
              <a:t>Module</a:t>
            </a:r>
            <a:endParaRPr sz="800" dirty="0">
              <a:latin typeface="Arial"/>
              <a:cs typeface="Arial"/>
            </a:endParaRPr>
          </a:p>
        </p:txBody>
      </p:sp>
    </p:spTree>
    <p:extLst>
      <p:ext uri="{BB962C8B-B14F-4D97-AF65-F5344CB8AC3E}">
        <p14:creationId xmlns:p14="http://schemas.microsoft.com/office/powerpoint/2010/main" val="189411331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1219</TotalTime>
  <Words>169</Words>
  <Application>Microsoft Office PowerPoint</Application>
  <PresentationFormat>Custom</PresentationFormat>
  <Paragraphs>27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DIT Brochure Updated</dc:title>
  <cp:lastModifiedBy>Saiful</cp:lastModifiedBy>
  <cp:revision>426</cp:revision>
  <dcterms:created xsi:type="dcterms:W3CDTF">2021-01-11T04:22:03Z</dcterms:created>
  <dcterms:modified xsi:type="dcterms:W3CDTF">2021-07-27T05:38:01Z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2020-03-12T00:00:00Z</vt:filetime>
  </property>
  <property fmtid="{D5CDD505-2E9C-101B-9397-08002B2CF9AE}" pid="3" name="Creator">
    <vt:lpwstr>Adobe Illustrator CC 22.0 (Windows)</vt:lpwstr>
  </property>
  <property fmtid="{D5CDD505-2E9C-101B-9397-08002B2CF9AE}" pid="4" name="LastSaved">
    <vt:filetime>2021-01-11T00:00:00Z</vt:filetime>
  </property>
</Properties>
</file>