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</p:sldIdLst>
  <p:sldSz cx="9144000" cy="6553200"/>
  <p:notesSz cx="9144000" cy="6553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031492"/>
            <a:ext cx="7772400" cy="13761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669792"/>
            <a:ext cx="6400800" cy="1638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07236"/>
            <a:ext cx="3977640" cy="4325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416448" y="2115340"/>
            <a:ext cx="3050540" cy="3903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201E1F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3489" y="1325340"/>
            <a:ext cx="3495040" cy="9544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45412" y="1931546"/>
            <a:ext cx="6653174" cy="2079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094476"/>
            <a:ext cx="2926080" cy="327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094476"/>
            <a:ext cx="2103120" cy="327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094476"/>
            <a:ext cx="2103120" cy="327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308" y="0"/>
            <a:ext cx="7923491" cy="2757170"/>
          </a:xfrm>
          <a:custGeom>
            <a:avLst/>
            <a:gdLst/>
            <a:ahLst/>
            <a:cxnLst/>
            <a:rect l="l" t="t" r="r" b="b"/>
            <a:pathLst>
              <a:path w="7947659" h="2757170">
                <a:moveTo>
                  <a:pt x="0" y="2756789"/>
                </a:moveTo>
                <a:lnTo>
                  <a:pt x="7947647" y="2756789"/>
                </a:lnTo>
                <a:lnTo>
                  <a:pt x="7947647" y="0"/>
                </a:lnTo>
                <a:lnTo>
                  <a:pt x="0" y="0"/>
                </a:lnTo>
                <a:lnTo>
                  <a:pt x="0" y="2756789"/>
                </a:lnTo>
                <a:close/>
              </a:path>
            </a:pathLst>
          </a:custGeom>
          <a:solidFill>
            <a:srgbClr val="0070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139304" y="3564300"/>
            <a:ext cx="3690620" cy="99001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algn="just">
              <a:lnSpc>
                <a:spcPct val="101800"/>
              </a:lnSpc>
              <a:spcBef>
                <a:spcPts val="80"/>
              </a:spcBef>
            </a:pP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A Dormitory 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Management Software is an easier tool for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School/colleges/hostels/dorms 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to maintain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student/guests 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data with high security in the single-step only.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Students/guests 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can get benefited always with regular updates on any room availability, occupancy levels, and fee instalment/dues. Nowadays Schools need Mess Management System to keep their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dormitory 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requirements sorted.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48633" y="4052862"/>
            <a:ext cx="608329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12395">
              <a:lnSpc>
                <a:spcPct val="100000"/>
              </a:lnSpc>
              <a:spcBef>
                <a:spcPts val="100"/>
              </a:spcBef>
            </a:pPr>
            <a:r>
              <a:rPr lang="en-US" sz="800" spc="-5" dirty="0" smtClean="0">
                <a:solidFill>
                  <a:srgbClr val="1F1D1E"/>
                </a:solidFill>
                <a:latin typeface="Arial"/>
                <a:cs typeface="Arial"/>
              </a:rPr>
              <a:t>Check-in</a:t>
            </a:r>
            <a:r>
              <a:rPr sz="800" spc="-5" dirty="0" smtClean="0">
                <a:solidFill>
                  <a:srgbClr val="1F1D1E"/>
                </a:solidFill>
                <a:latin typeface="Arial"/>
                <a:cs typeface="Arial"/>
              </a:rPr>
              <a:t>  </a:t>
            </a:r>
            <a:endParaRPr lang="en-US" sz="800" spc="-5" dirty="0" smtClean="0">
              <a:solidFill>
                <a:srgbClr val="1F1D1E"/>
              </a:solidFill>
              <a:latin typeface="Arial"/>
              <a:cs typeface="Arial"/>
            </a:endParaRPr>
          </a:p>
          <a:p>
            <a:pPr marL="12700" marR="5080" indent="112395">
              <a:lnSpc>
                <a:spcPct val="100000"/>
              </a:lnSpc>
              <a:spcBef>
                <a:spcPts val="100"/>
              </a:spcBef>
            </a:pPr>
            <a:r>
              <a:rPr sz="800" spc="-15" dirty="0" smtClean="0">
                <a:solidFill>
                  <a:srgbClr val="1F1D1E"/>
                </a:solidFill>
                <a:latin typeface="Arial"/>
                <a:cs typeface="Arial"/>
              </a:rPr>
              <a:t>Checkout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62098" y="4063456"/>
            <a:ext cx="60960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lang="en-US" sz="800" spc="-30" dirty="0" smtClean="0">
                <a:solidFill>
                  <a:srgbClr val="1F1D1E"/>
                </a:solidFill>
                <a:latin typeface="Arial"/>
                <a:cs typeface="Arial"/>
              </a:rPr>
              <a:t>Book</a:t>
            </a:r>
            <a:endParaRPr sz="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en-US" sz="800" spc="-5" dirty="0" smtClean="0">
                <a:solidFill>
                  <a:srgbClr val="1F1D1E"/>
                </a:solidFill>
                <a:latin typeface="Arial"/>
                <a:cs typeface="Arial"/>
              </a:rPr>
              <a:t>Room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452166" y="3540518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4" h="429895">
                <a:moveTo>
                  <a:pt x="214845" y="0"/>
                </a:moveTo>
                <a:lnTo>
                  <a:pt x="165583" y="5674"/>
                </a:lnTo>
                <a:lnTo>
                  <a:pt x="120362" y="21836"/>
                </a:lnTo>
                <a:lnTo>
                  <a:pt x="80470" y="47198"/>
                </a:lnTo>
                <a:lnTo>
                  <a:pt x="47199" y="80468"/>
                </a:lnTo>
                <a:lnTo>
                  <a:pt x="21837" y="120357"/>
                </a:lnTo>
                <a:lnTo>
                  <a:pt x="5674" y="165575"/>
                </a:lnTo>
                <a:lnTo>
                  <a:pt x="0" y="214833"/>
                </a:lnTo>
                <a:lnTo>
                  <a:pt x="5674" y="264100"/>
                </a:lnTo>
                <a:lnTo>
                  <a:pt x="21837" y="309325"/>
                </a:lnTo>
                <a:lnTo>
                  <a:pt x="47199" y="349218"/>
                </a:lnTo>
                <a:lnTo>
                  <a:pt x="80470" y="382491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08" y="424017"/>
                </a:lnTo>
                <a:lnTo>
                  <a:pt x="309329" y="407854"/>
                </a:lnTo>
                <a:lnTo>
                  <a:pt x="349221" y="382491"/>
                </a:lnTo>
                <a:lnTo>
                  <a:pt x="382492" y="349218"/>
                </a:lnTo>
                <a:lnTo>
                  <a:pt x="407854" y="309325"/>
                </a:lnTo>
                <a:lnTo>
                  <a:pt x="424017" y="264100"/>
                </a:lnTo>
                <a:lnTo>
                  <a:pt x="429691" y="214833"/>
                </a:lnTo>
                <a:lnTo>
                  <a:pt x="424017" y="165575"/>
                </a:lnTo>
                <a:lnTo>
                  <a:pt x="407854" y="120357"/>
                </a:lnTo>
                <a:lnTo>
                  <a:pt x="382492" y="80468"/>
                </a:lnTo>
                <a:lnTo>
                  <a:pt x="349221" y="47198"/>
                </a:lnTo>
                <a:lnTo>
                  <a:pt x="309329" y="21836"/>
                </a:lnTo>
                <a:lnTo>
                  <a:pt x="264108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560001" y="3642207"/>
            <a:ext cx="228448" cy="2295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276172" y="4064254"/>
            <a:ext cx="838200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40335">
              <a:lnSpc>
                <a:spcPct val="100000"/>
              </a:lnSpc>
              <a:spcBef>
                <a:spcPts val="100"/>
              </a:spcBef>
            </a:pPr>
            <a:r>
              <a:rPr lang="en-US" sz="800" spc="-30" dirty="0" smtClean="0">
                <a:solidFill>
                  <a:srgbClr val="1F1D1E"/>
                </a:solidFill>
                <a:latin typeface="Arial"/>
                <a:cs typeface="Arial"/>
              </a:rPr>
              <a:t>Search Room</a:t>
            </a:r>
          </a:p>
          <a:p>
            <a:pPr marL="12700" marR="5080" indent="140335">
              <a:lnSpc>
                <a:spcPct val="100000"/>
              </a:lnSpc>
              <a:spcBef>
                <a:spcPts val="100"/>
              </a:spcBef>
            </a:pPr>
            <a:r>
              <a:rPr lang="en-US" sz="800" spc="-30" dirty="0" smtClean="0">
                <a:solidFill>
                  <a:srgbClr val="1F1D1E"/>
                </a:solidFill>
                <a:latin typeface="Arial"/>
                <a:cs typeface="Arial"/>
              </a:rPr>
              <a:t>   Availability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536395" y="3545662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4" h="429895">
                <a:moveTo>
                  <a:pt x="214845" y="0"/>
                </a:moveTo>
                <a:lnTo>
                  <a:pt x="165583" y="5674"/>
                </a:lnTo>
                <a:lnTo>
                  <a:pt x="120362" y="21836"/>
                </a:lnTo>
                <a:lnTo>
                  <a:pt x="80470" y="47198"/>
                </a:lnTo>
                <a:lnTo>
                  <a:pt x="47199" y="80468"/>
                </a:lnTo>
                <a:lnTo>
                  <a:pt x="21837" y="120357"/>
                </a:lnTo>
                <a:lnTo>
                  <a:pt x="5674" y="165575"/>
                </a:lnTo>
                <a:lnTo>
                  <a:pt x="0" y="214833"/>
                </a:lnTo>
                <a:lnTo>
                  <a:pt x="5674" y="264100"/>
                </a:lnTo>
                <a:lnTo>
                  <a:pt x="21837" y="309325"/>
                </a:lnTo>
                <a:lnTo>
                  <a:pt x="47199" y="349218"/>
                </a:lnTo>
                <a:lnTo>
                  <a:pt x="80470" y="382491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12" y="424017"/>
                </a:lnTo>
                <a:lnTo>
                  <a:pt x="309335" y="407854"/>
                </a:lnTo>
                <a:lnTo>
                  <a:pt x="349226" y="382491"/>
                </a:lnTo>
                <a:lnTo>
                  <a:pt x="382496" y="349218"/>
                </a:lnTo>
                <a:lnTo>
                  <a:pt x="407856" y="309325"/>
                </a:lnTo>
                <a:lnTo>
                  <a:pt x="424018" y="264100"/>
                </a:lnTo>
                <a:lnTo>
                  <a:pt x="429691" y="214833"/>
                </a:lnTo>
                <a:lnTo>
                  <a:pt x="424018" y="165575"/>
                </a:lnTo>
                <a:lnTo>
                  <a:pt x="407856" y="120357"/>
                </a:lnTo>
                <a:lnTo>
                  <a:pt x="382496" y="80468"/>
                </a:lnTo>
                <a:lnTo>
                  <a:pt x="349226" y="47198"/>
                </a:lnTo>
                <a:lnTo>
                  <a:pt x="309335" y="21836"/>
                </a:lnTo>
                <a:lnTo>
                  <a:pt x="264112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617306" y="3647427"/>
            <a:ext cx="265430" cy="184785"/>
          </a:xfrm>
          <a:custGeom>
            <a:avLst/>
            <a:gdLst/>
            <a:ahLst/>
            <a:cxnLst/>
            <a:rect l="l" t="t" r="r" b="b"/>
            <a:pathLst>
              <a:path w="265430" h="184785">
                <a:moveTo>
                  <a:pt x="210769" y="184103"/>
                </a:moveTo>
                <a:lnTo>
                  <a:pt x="193925" y="184103"/>
                </a:lnTo>
                <a:lnTo>
                  <a:pt x="201642" y="184111"/>
                </a:lnTo>
                <a:lnTo>
                  <a:pt x="209334" y="184289"/>
                </a:lnTo>
                <a:lnTo>
                  <a:pt x="210769" y="184103"/>
                </a:lnTo>
                <a:close/>
              </a:path>
              <a:path w="265430" h="184785">
                <a:moveTo>
                  <a:pt x="64081" y="36583"/>
                </a:moveTo>
                <a:lnTo>
                  <a:pt x="28046" y="57386"/>
                </a:lnTo>
                <a:lnTo>
                  <a:pt x="24553" y="68673"/>
                </a:lnTo>
                <a:lnTo>
                  <a:pt x="24828" y="80797"/>
                </a:lnTo>
                <a:lnTo>
                  <a:pt x="25272" y="83185"/>
                </a:lnTo>
                <a:lnTo>
                  <a:pt x="24764" y="84378"/>
                </a:lnTo>
                <a:lnTo>
                  <a:pt x="533" y="121818"/>
                </a:lnTo>
                <a:lnTo>
                  <a:pt x="444" y="122351"/>
                </a:lnTo>
                <a:lnTo>
                  <a:pt x="190" y="122859"/>
                </a:lnTo>
                <a:lnTo>
                  <a:pt x="42" y="123253"/>
                </a:lnTo>
                <a:lnTo>
                  <a:pt x="0" y="136385"/>
                </a:lnTo>
                <a:lnTo>
                  <a:pt x="190" y="136906"/>
                </a:lnTo>
                <a:lnTo>
                  <a:pt x="431" y="137414"/>
                </a:lnTo>
                <a:lnTo>
                  <a:pt x="533" y="137947"/>
                </a:lnTo>
                <a:lnTo>
                  <a:pt x="22403" y="173789"/>
                </a:lnTo>
                <a:lnTo>
                  <a:pt x="62841" y="184240"/>
                </a:lnTo>
                <a:lnTo>
                  <a:pt x="72166" y="184103"/>
                </a:lnTo>
                <a:lnTo>
                  <a:pt x="72301" y="183896"/>
                </a:lnTo>
                <a:lnTo>
                  <a:pt x="72758" y="183527"/>
                </a:lnTo>
                <a:lnTo>
                  <a:pt x="72758" y="166255"/>
                </a:lnTo>
                <a:lnTo>
                  <a:pt x="59182" y="166255"/>
                </a:lnTo>
                <a:lnTo>
                  <a:pt x="52362" y="165722"/>
                </a:lnTo>
                <a:lnTo>
                  <a:pt x="20891" y="142748"/>
                </a:lnTo>
                <a:lnTo>
                  <a:pt x="18294" y="132447"/>
                </a:lnTo>
                <a:lnTo>
                  <a:pt x="18726" y="122620"/>
                </a:lnTo>
                <a:lnTo>
                  <a:pt x="22177" y="113413"/>
                </a:lnTo>
                <a:lnTo>
                  <a:pt x="28638" y="104978"/>
                </a:lnTo>
                <a:lnTo>
                  <a:pt x="33134" y="100469"/>
                </a:lnTo>
                <a:lnTo>
                  <a:pt x="39103" y="97396"/>
                </a:lnTo>
                <a:lnTo>
                  <a:pt x="46596" y="92646"/>
                </a:lnTo>
                <a:lnTo>
                  <a:pt x="47167" y="91617"/>
                </a:lnTo>
                <a:lnTo>
                  <a:pt x="44843" y="84734"/>
                </a:lnTo>
                <a:lnTo>
                  <a:pt x="43053" y="80111"/>
                </a:lnTo>
                <a:lnTo>
                  <a:pt x="41846" y="67386"/>
                </a:lnTo>
                <a:lnTo>
                  <a:pt x="45605" y="61087"/>
                </a:lnTo>
                <a:lnTo>
                  <a:pt x="59956" y="53238"/>
                </a:lnTo>
                <a:lnTo>
                  <a:pt x="98870" y="53238"/>
                </a:lnTo>
                <a:lnTo>
                  <a:pt x="105653" y="42926"/>
                </a:lnTo>
                <a:lnTo>
                  <a:pt x="83057" y="42926"/>
                </a:lnTo>
                <a:lnTo>
                  <a:pt x="73621" y="38494"/>
                </a:lnTo>
                <a:lnTo>
                  <a:pt x="64081" y="36583"/>
                </a:lnTo>
                <a:close/>
              </a:path>
              <a:path w="265430" h="184785">
                <a:moveTo>
                  <a:pt x="177800" y="165900"/>
                </a:moveTo>
                <a:lnTo>
                  <a:pt x="175006" y="165900"/>
                </a:lnTo>
                <a:lnTo>
                  <a:pt x="175006" y="184213"/>
                </a:lnTo>
                <a:lnTo>
                  <a:pt x="178498" y="184213"/>
                </a:lnTo>
                <a:lnTo>
                  <a:pt x="192835" y="184111"/>
                </a:lnTo>
                <a:lnTo>
                  <a:pt x="210769" y="184103"/>
                </a:lnTo>
                <a:lnTo>
                  <a:pt x="227173" y="181981"/>
                </a:lnTo>
                <a:lnTo>
                  <a:pt x="242844" y="174242"/>
                </a:lnTo>
                <a:lnTo>
                  <a:pt x="250995" y="166058"/>
                </a:lnTo>
                <a:lnTo>
                  <a:pt x="196040" y="166058"/>
                </a:lnTo>
                <a:lnTo>
                  <a:pt x="177800" y="165900"/>
                </a:lnTo>
                <a:close/>
              </a:path>
              <a:path w="265430" h="184785">
                <a:moveTo>
                  <a:pt x="72758" y="165823"/>
                </a:moveTo>
                <a:lnTo>
                  <a:pt x="66090" y="165823"/>
                </a:lnTo>
                <a:lnTo>
                  <a:pt x="59182" y="166255"/>
                </a:lnTo>
                <a:lnTo>
                  <a:pt x="72758" y="166255"/>
                </a:lnTo>
                <a:lnTo>
                  <a:pt x="72758" y="165823"/>
                </a:lnTo>
                <a:close/>
              </a:path>
              <a:path w="265430" h="184785">
                <a:moveTo>
                  <a:pt x="203227" y="18605"/>
                </a:moveTo>
                <a:lnTo>
                  <a:pt x="161061" y="18605"/>
                </a:lnTo>
                <a:lnTo>
                  <a:pt x="181570" y="24740"/>
                </a:lnTo>
                <a:lnTo>
                  <a:pt x="198493" y="37501"/>
                </a:lnTo>
                <a:lnTo>
                  <a:pt x="210183" y="55165"/>
                </a:lnTo>
                <a:lnTo>
                  <a:pt x="214998" y="76009"/>
                </a:lnTo>
                <a:lnTo>
                  <a:pt x="215151" y="80111"/>
                </a:lnTo>
                <a:lnTo>
                  <a:pt x="215149" y="81991"/>
                </a:lnTo>
                <a:lnTo>
                  <a:pt x="214680" y="86931"/>
                </a:lnTo>
                <a:lnTo>
                  <a:pt x="214312" y="93916"/>
                </a:lnTo>
                <a:lnTo>
                  <a:pt x="214680" y="94767"/>
                </a:lnTo>
                <a:lnTo>
                  <a:pt x="219329" y="96456"/>
                </a:lnTo>
                <a:lnTo>
                  <a:pt x="222338" y="97802"/>
                </a:lnTo>
                <a:lnTo>
                  <a:pt x="225374" y="99098"/>
                </a:lnTo>
                <a:lnTo>
                  <a:pt x="235317" y="105484"/>
                </a:lnTo>
                <a:lnTo>
                  <a:pt x="242357" y="114482"/>
                </a:lnTo>
                <a:lnTo>
                  <a:pt x="246087" y="125335"/>
                </a:lnTo>
                <a:lnTo>
                  <a:pt x="246020" y="137515"/>
                </a:lnTo>
                <a:lnTo>
                  <a:pt x="214261" y="165798"/>
                </a:lnTo>
                <a:lnTo>
                  <a:pt x="196040" y="166058"/>
                </a:lnTo>
                <a:lnTo>
                  <a:pt x="250995" y="166058"/>
                </a:lnTo>
                <a:lnTo>
                  <a:pt x="255155" y="161881"/>
                </a:lnTo>
                <a:lnTo>
                  <a:pt x="262915" y="145707"/>
                </a:lnTo>
                <a:lnTo>
                  <a:pt x="263677" y="143014"/>
                </a:lnTo>
                <a:lnTo>
                  <a:pt x="264210" y="140246"/>
                </a:lnTo>
                <a:lnTo>
                  <a:pt x="264745" y="137947"/>
                </a:lnTo>
                <a:lnTo>
                  <a:pt x="264845" y="124510"/>
                </a:lnTo>
                <a:lnTo>
                  <a:pt x="264515" y="123253"/>
                </a:lnTo>
                <a:lnTo>
                  <a:pt x="264121" y="122021"/>
                </a:lnTo>
                <a:lnTo>
                  <a:pt x="263855" y="120777"/>
                </a:lnTo>
                <a:lnTo>
                  <a:pt x="235508" y="83743"/>
                </a:lnTo>
                <a:lnTo>
                  <a:pt x="233832" y="82854"/>
                </a:lnTo>
                <a:lnTo>
                  <a:pt x="233362" y="81991"/>
                </a:lnTo>
                <a:lnTo>
                  <a:pt x="233387" y="80111"/>
                </a:lnTo>
                <a:lnTo>
                  <a:pt x="228403" y="51377"/>
                </a:lnTo>
                <a:lnTo>
                  <a:pt x="213794" y="27020"/>
                </a:lnTo>
                <a:lnTo>
                  <a:pt x="203227" y="18605"/>
                </a:lnTo>
                <a:close/>
              </a:path>
              <a:path w="265430" h="184785">
                <a:moveTo>
                  <a:pt x="98870" y="53238"/>
                </a:moveTo>
                <a:lnTo>
                  <a:pt x="59956" y="53238"/>
                </a:lnTo>
                <a:lnTo>
                  <a:pt x="67195" y="54013"/>
                </a:lnTo>
                <a:lnTo>
                  <a:pt x="79197" y="62979"/>
                </a:lnTo>
                <a:lnTo>
                  <a:pt x="84404" y="67106"/>
                </a:lnTo>
                <a:lnTo>
                  <a:pt x="89839" y="71310"/>
                </a:lnTo>
                <a:lnTo>
                  <a:pt x="92443" y="65836"/>
                </a:lnTo>
                <a:lnTo>
                  <a:pt x="94945" y="60680"/>
                </a:lnTo>
                <a:lnTo>
                  <a:pt x="97383" y="55499"/>
                </a:lnTo>
                <a:lnTo>
                  <a:pt x="98870" y="53238"/>
                </a:lnTo>
                <a:close/>
              </a:path>
              <a:path w="265430" h="184785">
                <a:moveTo>
                  <a:pt x="161848" y="0"/>
                </a:moveTo>
                <a:lnTo>
                  <a:pt x="146011" y="0"/>
                </a:lnTo>
                <a:lnTo>
                  <a:pt x="140614" y="1206"/>
                </a:lnTo>
                <a:lnTo>
                  <a:pt x="135102" y="2006"/>
                </a:lnTo>
                <a:lnTo>
                  <a:pt x="93035" y="28191"/>
                </a:lnTo>
                <a:lnTo>
                  <a:pt x="83921" y="41490"/>
                </a:lnTo>
                <a:lnTo>
                  <a:pt x="83477" y="42202"/>
                </a:lnTo>
                <a:lnTo>
                  <a:pt x="83057" y="42926"/>
                </a:lnTo>
                <a:lnTo>
                  <a:pt x="105653" y="42926"/>
                </a:lnTo>
                <a:lnTo>
                  <a:pt x="108628" y="38404"/>
                </a:lnTo>
                <a:lnTo>
                  <a:pt x="123483" y="26269"/>
                </a:lnTo>
                <a:lnTo>
                  <a:pt x="141208" y="19526"/>
                </a:lnTo>
                <a:lnTo>
                  <a:pt x="161061" y="18605"/>
                </a:lnTo>
                <a:lnTo>
                  <a:pt x="203227" y="18605"/>
                </a:lnTo>
                <a:lnTo>
                  <a:pt x="191561" y="9315"/>
                </a:lnTo>
                <a:lnTo>
                  <a:pt x="163702" y="533"/>
                </a:lnTo>
                <a:lnTo>
                  <a:pt x="163068" y="457"/>
                </a:lnTo>
                <a:lnTo>
                  <a:pt x="162471" y="190"/>
                </a:lnTo>
                <a:lnTo>
                  <a:pt x="1618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695272" y="3748671"/>
            <a:ext cx="122872" cy="1223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67588" y="4071867"/>
            <a:ext cx="587228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lang="en-US" sz="800" spc="-25" dirty="0" smtClean="0">
                <a:solidFill>
                  <a:srgbClr val="1F1D1E"/>
                </a:solidFill>
                <a:latin typeface="Arial"/>
                <a:cs typeface="Arial"/>
              </a:rPr>
              <a:t>     User</a:t>
            </a:r>
            <a:endParaRPr sz="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lang="en-US" sz="800" spc="5" dirty="0" smtClean="0">
                <a:solidFill>
                  <a:srgbClr val="1F1D1E"/>
                </a:solidFill>
                <a:latin typeface="Arial"/>
                <a:cs typeface="Arial"/>
              </a:rPr>
              <a:t>Permission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50130" y="3557689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4" h="429895">
                <a:moveTo>
                  <a:pt x="214845" y="0"/>
                </a:moveTo>
                <a:lnTo>
                  <a:pt x="165579" y="5674"/>
                </a:lnTo>
                <a:lnTo>
                  <a:pt x="120356" y="21836"/>
                </a:lnTo>
                <a:lnTo>
                  <a:pt x="80465" y="47198"/>
                </a:lnTo>
                <a:lnTo>
                  <a:pt x="47195" y="80468"/>
                </a:lnTo>
                <a:lnTo>
                  <a:pt x="21834" y="120357"/>
                </a:lnTo>
                <a:lnTo>
                  <a:pt x="5673" y="165575"/>
                </a:lnTo>
                <a:lnTo>
                  <a:pt x="0" y="214833"/>
                </a:lnTo>
                <a:lnTo>
                  <a:pt x="5673" y="264100"/>
                </a:lnTo>
                <a:lnTo>
                  <a:pt x="21834" y="309325"/>
                </a:lnTo>
                <a:lnTo>
                  <a:pt x="47195" y="349218"/>
                </a:lnTo>
                <a:lnTo>
                  <a:pt x="80465" y="382491"/>
                </a:lnTo>
                <a:lnTo>
                  <a:pt x="120356" y="407854"/>
                </a:lnTo>
                <a:lnTo>
                  <a:pt x="165579" y="424017"/>
                </a:lnTo>
                <a:lnTo>
                  <a:pt x="214845" y="429691"/>
                </a:lnTo>
                <a:lnTo>
                  <a:pt x="264108" y="424017"/>
                </a:lnTo>
                <a:lnTo>
                  <a:pt x="309329" y="407854"/>
                </a:lnTo>
                <a:lnTo>
                  <a:pt x="349221" y="382491"/>
                </a:lnTo>
                <a:lnTo>
                  <a:pt x="382492" y="349218"/>
                </a:lnTo>
                <a:lnTo>
                  <a:pt x="407854" y="309325"/>
                </a:lnTo>
                <a:lnTo>
                  <a:pt x="424017" y="264100"/>
                </a:lnTo>
                <a:lnTo>
                  <a:pt x="429691" y="214833"/>
                </a:lnTo>
                <a:lnTo>
                  <a:pt x="424017" y="165575"/>
                </a:lnTo>
                <a:lnTo>
                  <a:pt x="407854" y="120357"/>
                </a:lnTo>
                <a:lnTo>
                  <a:pt x="382492" y="80468"/>
                </a:lnTo>
                <a:lnTo>
                  <a:pt x="349221" y="47198"/>
                </a:lnTo>
                <a:lnTo>
                  <a:pt x="309329" y="21836"/>
                </a:lnTo>
                <a:lnTo>
                  <a:pt x="264108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383637" y="5127333"/>
            <a:ext cx="582397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3815">
              <a:lnSpc>
                <a:spcPct val="100000"/>
              </a:lnSpc>
              <a:spcBef>
                <a:spcPts val="100"/>
              </a:spcBef>
            </a:pPr>
            <a:r>
              <a:rPr lang="en-US" sz="800" spc="-5" dirty="0" smtClean="0">
                <a:solidFill>
                  <a:srgbClr val="1F1D1E"/>
                </a:solidFill>
                <a:latin typeface="Arial"/>
                <a:cs typeface="Arial"/>
              </a:rPr>
              <a:t>   Room</a:t>
            </a:r>
          </a:p>
          <a:p>
            <a:pPr marL="12700" marR="5080" indent="43815">
              <a:lnSpc>
                <a:spcPct val="100000"/>
              </a:lnSpc>
              <a:spcBef>
                <a:spcPts val="100"/>
              </a:spcBef>
            </a:pPr>
            <a:r>
              <a:rPr lang="en-US" sz="800" dirty="0" smtClean="0">
                <a:latin typeface="Arial"/>
                <a:cs typeface="Arial"/>
              </a:rPr>
              <a:t>Requisition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454084" y="4635957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4" h="429895">
                <a:moveTo>
                  <a:pt x="214845" y="0"/>
                </a:moveTo>
                <a:lnTo>
                  <a:pt x="165583" y="5674"/>
                </a:lnTo>
                <a:lnTo>
                  <a:pt x="120362" y="21837"/>
                </a:lnTo>
                <a:lnTo>
                  <a:pt x="80470" y="47200"/>
                </a:lnTo>
                <a:lnTo>
                  <a:pt x="47199" y="80473"/>
                </a:lnTo>
                <a:lnTo>
                  <a:pt x="21837" y="120366"/>
                </a:lnTo>
                <a:lnTo>
                  <a:pt x="5674" y="165591"/>
                </a:lnTo>
                <a:lnTo>
                  <a:pt x="0" y="214858"/>
                </a:lnTo>
                <a:lnTo>
                  <a:pt x="5674" y="264116"/>
                </a:lnTo>
                <a:lnTo>
                  <a:pt x="21837" y="309334"/>
                </a:lnTo>
                <a:lnTo>
                  <a:pt x="47199" y="349223"/>
                </a:lnTo>
                <a:lnTo>
                  <a:pt x="80470" y="382493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08" y="424017"/>
                </a:lnTo>
                <a:lnTo>
                  <a:pt x="309329" y="407854"/>
                </a:lnTo>
                <a:lnTo>
                  <a:pt x="349221" y="382493"/>
                </a:lnTo>
                <a:lnTo>
                  <a:pt x="382492" y="349223"/>
                </a:lnTo>
                <a:lnTo>
                  <a:pt x="407854" y="309334"/>
                </a:lnTo>
                <a:lnTo>
                  <a:pt x="424017" y="264116"/>
                </a:lnTo>
                <a:lnTo>
                  <a:pt x="429691" y="214858"/>
                </a:lnTo>
                <a:lnTo>
                  <a:pt x="424017" y="165591"/>
                </a:lnTo>
                <a:lnTo>
                  <a:pt x="407854" y="120366"/>
                </a:lnTo>
                <a:lnTo>
                  <a:pt x="382492" y="80473"/>
                </a:lnTo>
                <a:lnTo>
                  <a:pt x="349221" y="47200"/>
                </a:lnTo>
                <a:lnTo>
                  <a:pt x="309329" y="21837"/>
                </a:lnTo>
                <a:lnTo>
                  <a:pt x="264108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573194" y="4712381"/>
            <a:ext cx="229885" cy="2485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209694" y="5119040"/>
            <a:ext cx="56578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667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1F1D1E"/>
                </a:solidFill>
                <a:latin typeface="Arial"/>
                <a:cs typeface="Arial"/>
              </a:rPr>
              <a:t>Dashboard  and</a:t>
            </a:r>
            <a:r>
              <a:rPr sz="800" spc="-105" dirty="0">
                <a:solidFill>
                  <a:srgbClr val="1F1D1E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1F1D1E"/>
                </a:solidFill>
                <a:latin typeface="Arial"/>
                <a:cs typeface="Arial"/>
              </a:rPr>
              <a:t>Reports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364496" y="4656950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83" y="5674"/>
                </a:lnTo>
                <a:lnTo>
                  <a:pt x="120362" y="21837"/>
                </a:lnTo>
                <a:lnTo>
                  <a:pt x="80470" y="47200"/>
                </a:lnTo>
                <a:lnTo>
                  <a:pt x="47199" y="80473"/>
                </a:lnTo>
                <a:lnTo>
                  <a:pt x="21837" y="120366"/>
                </a:lnTo>
                <a:lnTo>
                  <a:pt x="5674" y="165591"/>
                </a:lnTo>
                <a:lnTo>
                  <a:pt x="0" y="214858"/>
                </a:lnTo>
                <a:lnTo>
                  <a:pt x="5674" y="264116"/>
                </a:lnTo>
                <a:lnTo>
                  <a:pt x="21837" y="309334"/>
                </a:lnTo>
                <a:lnTo>
                  <a:pt x="47199" y="349223"/>
                </a:lnTo>
                <a:lnTo>
                  <a:pt x="80470" y="382493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12" y="424017"/>
                </a:lnTo>
                <a:lnTo>
                  <a:pt x="309335" y="407854"/>
                </a:lnTo>
                <a:lnTo>
                  <a:pt x="349226" y="382493"/>
                </a:lnTo>
                <a:lnTo>
                  <a:pt x="382496" y="349223"/>
                </a:lnTo>
                <a:lnTo>
                  <a:pt x="407856" y="309334"/>
                </a:lnTo>
                <a:lnTo>
                  <a:pt x="424018" y="264116"/>
                </a:lnTo>
                <a:lnTo>
                  <a:pt x="429691" y="214858"/>
                </a:lnTo>
                <a:lnTo>
                  <a:pt x="424018" y="165591"/>
                </a:lnTo>
                <a:lnTo>
                  <a:pt x="407856" y="120366"/>
                </a:lnTo>
                <a:lnTo>
                  <a:pt x="382496" y="80473"/>
                </a:lnTo>
                <a:lnTo>
                  <a:pt x="349226" y="47200"/>
                </a:lnTo>
                <a:lnTo>
                  <a:pt x="309335" y="21837"/>
                </a:lnTo>
                <a:lnTo>
                  <a:pt x="264112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509949" y="4801248"/>
            <a:ext cx="139153" cy="1388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575443" y="4738294"/>
            <a:ext cx="138430" cy="277495"/>
          </a:xfrm>
          <a:custGeom>
            <a:avLst/>
            <a:gdLst/>
            <a:ahLst/>
            <a:cxnLst/>
            <a:rect l="l" t="t" r="r" b="b"/>
            <a:pathLst>
              <a:path w="138429" h="277495">
                <a:moveTo>
                  <a:pt x="24345" y="231927"/>
                </a:moveTo>
                <a:lnTo>
                  <a:pt x="0" y="259029"/>
                </a:lnTo>
                <a:lnTo>
                  <a:pt x="35077" y="276872"/>
                </a:lnTo>
                <a:lnTo>
                  <a:pt x="40385" y="266357"/>
                </a:lnTo>
                <a:lnTo>
                  <a:pt x="28651" y="260261"/>
                </a:lnTo>
                <a:lnTo>
                  <a:pt x="61812" y="247751"/>
                </a:lnTo>
                <a:lnTo>
                  <a:pt x="26098" y="247751"/>
                </a:lnTo>
                <a:lnTo>
                  <a:pt x="33134" y="239801"/>
                </a:lnTo>
                <a:lnTo>
                  <a:pt x="24345" y="231927"/>
                </a:lnTo>
                <a:close/>
              </a:path>
              <a:path w="138429" h="277495">
                <a:moveTo>
                  <a:pt x="22072" y="0"/>
                </a:moveTo>
                <a:lnTo>
                  <a:pt x="20802" y="11353"/>
                </a:lnTo>
                <a:lnTo>
                  <a:pt x="46485" y="17277"/>
                </a:lnTo>
                <a:lnTo>
                  <a:pt x="69334" y="27681"/>
                </a:lnTo>
                <a:lnTo>
                  <a:pt x="106159" y="62534"/>
                </a:lnTo>
                <a:lnTo>
                  <a:pt x="125882" y="109445"/>
                </a:lnTo>
                <a:lnTo>
                  <a:pt x="127458" y="134415"/>
                </a:lnTo>
                <a:lnTo>
                  <a:pt x="123545" y="160261"/>
                </a:lnTo>
                <a:lnTo>
                  <a:pt x="103684" y="202160"/>
                </a:lnTo>
                <a:lnTo>
                  <a:pt x="69011" y="233172"/>
                </a:lnTo>
                <a:lnTo>
                  <a:pt x="26098" y="247751"/>
                </a:lnTo>
                <a:lnTo>
                  <a:pt x="61812" y="247751"/>
                </a:lnTo>
                <a:lnTo>
                  <a:pt x="76627" y="242163"/>
                </a:lnTo>
                <a:lnTo>
                  <a:pt x="112823" y="209365"/>
                </a:lnTo>
                <a:lnTo>
                  <a:pt x="134375" y="165967"/>
                </a:lnTo>
                <a:lnTo>
                  <a:pt x="138417" y="116065"/>
                </a:lnTo>
                <a:lnTo>
                  <a:pt x="124839" y="70362"/>
                </a:lnTo>
                <a:lnTo>
                  <a:pt x="98009" y="34763"/>
                </a:lnTo>
                <a:lnTo>
                  <a:pt x="62297" y="10798"/>
                </a:lnTo>
                <a:lnTo>
                  <a:pt x="220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445052" y="4726228"/>
            <a:ext cx="138430" cy="276860"/>
          </a:xfrm>
          <a:custGeom>
            <a:avLst/>
            <a:gdLst/>
            <a:ahLst/>
            <a:cxnLst/>
            <a:rect l="l" t="t" r="r" b="b"/>
            <a:pathLst>
              <a:path w="138429" h="276860">
                <a:moveTo>
                  <a:pt x="103352" y="0"/>
                </a:moveTo>
                <a:lnTo>
                  <a:pt x="98031" y="10464"/>
                </a:lnTo>
                <a:lnTo>
                  <a:pt x="109766" y="16598"/>
                </a:lnTo>
                <a:lnTo>
                  <a:pt x="61827" y="34670"/>
                </a:lnTo>
                <a:lnTo>
                  <a:pt x="25617" y="67444"/>
                </a:lnTo>
                <a:lnTo>
                  <a:pt x="4040" y="110851"/>
                </a:lnTo>
                <a:lnTo>
                  <a:pt x="0" y="160820"/>
                </a:lnTo>
                <a:lnTo>
                  <a:pt x="13760" y="206846"/>
                </a:lnTo>
                <a:lnTo>
                  <a:pt x="40809" y="242452"/>
                </a:lnTo>
                <a:lnTo>
                  <a:pt x="76543" y="266233"/>
                </a:lnTo>
                <a:lnTo>
                  <a:pt x="116357" y="276783"/>
                </a:lnTo>
                <a:lnTo>
                  <a:pt x="117614" y="265391"/>
                </a:lnTo>
                <a:lnTo>
                  <a:pt x="104510" y="263138"/>
                </a:lnTo>
                <a:lnTo>
                  <a:pt x="91921" y="259607"/>
                </a:lnTo>
                <a:lnTo>
                  <a:pt x="57370" y="241000"/>
                </a:lnTo>
                <a:lnTo>
                  <a:pt x="30695" y="212178"/>
                </a:lnTo>
                <a:lnTo>
                  <a:pt x="14804" y="176542"/>
                </a:lnTo>
                <a:lnTo>
                  <a:pt x="11011" y="150465"/>
                </a:lnTo>
                <a:lnTo>
                  <a:pt x="11260" y="137375"/>
                </a:lnTo>
                <a:lnTo>
                  <a:pt x="25279" y="89770"/>
                </a:lnTo>
                <a:lnTo>
                  <a:pt x="53924" y="54731"/>
                </a:lnTo>
                <a:lnTo>
                  <a:pt x="95038" y="32297"/>
                </a:lnTo>
                <a:lnTo>
                  <a:pt x="112268" y="29121"/>
                </a:lnTo>
                <a:lnTo>
                  <a:pt x="128258" y="29121"/>
                </a:lnTo>
                <a:lnTo>
                  <a:pt x="138417" y="17818"/>
                </a:lnTo>
                <a:lnTo>
                  <a:pt x="103352" y="0"/>
                </a:lnTo>
                <a:close/>
              </a:path>
              <a:path w="138429" h="276860">
                <a:moveTo>
                  <a:pt x="128258" y="29121"/>
                </a:moveTo>
                <a:lnTo>
                  <a:pt x="112268" y="29121"/>
                </a:lnTo>
                <a:lnTo>
                  <a:pt x="105308" y="37033"/>
                </a:lnTo>
                <a:lnTo>
                  <a:pt x="114058" y="44919"/>
                </a:lnTo>
                <a:lnTo>
                  <a:pt x="128258" y="2912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583330" y="4873079"/>
            <a:ext cx="14604" cy="32384"/>
          </a:xfrm>
          <a:custGeom>
            <a:avLst/>
            <a:gdLst/>
            <a:ahLst/>
            <a:cxnLst/>
            <a:rect l="l" t="t" r="r" b="b"/>
            <a:pathLst>
              <a:path w="14604" h="32385">
                <a:moveTo>
                  <a:pt x="0" y="0"/>
                </a:moveTo>
                <a:lnTo>
                  <a:pt x="0" y="31762"/>
                </a:lnTo>
                <a:lnTo>
                  <a:pt x="8394" y="30645"/>
                </a:lnTo>
                <a:lnTo>
                  <a:pt x="14287" y="23545"/>
                </a:lnTo>
                <a:lnTo>
                  <a:pt x="13931" y="6807"/>
                </a:lnTo>
                <a:lnTo>
                  <a:pt x="8509" y="90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563061" y="4830750"/>
            <a:ext cx="13335" cy="29209"/>
          </a:xfrm>
          <a:custGeom>
            <a:avLst/>
            <a:gdLst/>
            <a:ahLst/>
            <a:cxnLst/>
            <a:rect l="l" t="t" r="r" b="b"/>
            <a:pathLst>
              <a:path w="13335" h="29210">
                <a:moveTo>
                  <a:pt x="13030" y="0"/>
                </a:moveTo>
                <a:lnTo>
                  <a:pt x="4876" y="1206"/>
                </a:lnTo>
                <a:lnTo>
                  <a:pt x="139" y="6959"/>
                </a:lnTo>
                <a:lnTo>
                  <a:pt x="0" y="20688"/>
                </a:lnTo>
                <a:lnTo>
                  <a:pt x="4572" y="27559"/>
                </a:lnTo>
                <a:lnTo>
                  <a:pt x="13030" y="28752"/>
                </a:lnTo>
                <a:lnTo>
                  <a:pt x="130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270286" y="3547986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83" y="5674"/>
                </a:lnTo>
                <a:lnTo>
                  <a:pt x="120362" y="21837"/>
                </a:lnTo>
                <a:lnTo>
                  <a:pt x="80470" y="47200"/>
                </a:lnTo>
                <a:lnTo>
                  <a:pt x="47199" y="80473"/>
                </a:lnTo>
                <a:lnTo>
                  <a:pt x="21837" y="120366"/>
                </a:lnTo>
                <a:lnTo>
                  <a:pt x="5674" y="165591"/>
                </a:lnTo>
                <a:lnTo>
                  <a:pt x="0" y="214858"/>
                </a:lnTo>
                <a:lnTo>
                  <a:pt x="5674" y="264116"/>
                </a:lnTo>
                <a:lnTo>
                  <a:pt x="21837" y="309334"/>
                </a:lnTo>
                <a:lnTo>
                  <a:pt x="47199" y="349223"/>
                </a:lnTo>
                <a:lnTo>
                  <a:pt x="80470" y="382493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12" y="424017"/>
                </a:lnTo>
                <a:lnTo>
                  <a:pt x="309335" y="407854"/>
                </a:lnTo>
                <a:lnTo>
                  <a:pt x="349226" y="382493"/>
                </a:lnTo>
                <a:lnTo>
                  <a:pt x="382496" y="349223"/>
                </a:lnTo>
                <a:lnTo>
                  <a:pt x="407856" y="309334"/>
                </a:lnTo>
                <a:lnTo>
                  <a:pt x="424018" y="264116"/>
                </a:lnTo>
                <a:lnTo>
                  <a:pt x="429691" y="214858"/>
                </a:lnTo>
                <a:lnTo>
                  <a:pt x="424018" y="165591"/>
                </a:lnTo>
                <a:lnTo>
                  <a:pt x="407856" y="120366"/>
                </a:lnTo>
                <a:lnTo>
                  <a:pt x="382496" y="80473"/>
                </a:lnTo>
                <a:lnTo>
                  <a:pt x="349226" y="47200"/>
                </a:lnTo>
                <a:lnTo>
                  <a:pt x="309335" y="21837"/>
                </a:lnTo>
                <a:lnTo>
                  <a:pt x="264112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366323" y="3678568"/>
            <a:ext cx="243687" cy="20204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4163897" y="4064254"/>
            <a:ext cx="611582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660" marR="5080" indent="-61594">
              <a:lnSpc>
                <a:spcPct val="100000"/>
              </a:lnSpc>
              <a:spcBef>
                <a:spcPts val="100"/>
              </a:spcBef>
            </a:pPr>
            <a:r>
              <a:rPr lang="en-US" sz="800" spc="-10" dirty="0" smtClean="0">
                <a:solidFill>
                  <a:srgbClr val="1F1D1E"/>
                </a:solidFill>
                <a:latin typeface="Arial"/>
                <a:cs typeface="Arial"/>
              </a:rPr>
              <a:t>    </a:t>
            </a:r>
            <a:r>
              <a:rPr sz="800" spc="-10" dirty="0" smtClean="0">
                <a:solidFill>
                  <a:srgbClr val="1F1D1E"/>
                </a:solidFill>
                <a:latin typeface="Arial"/>
                <a:cs typeface="Arial"/>
              </a:rPr>
              <a:t>Customer  </a:t>
            </a:r>
            <a:r>
              <a:rPr lang="en-US" sz="800" spc="-10" dirty="0" smtClean="0">
                <a:solidFill>
                  <a:srgbClr val="1F1D1E"/>
                </a:solidFill>
                <a:latin typeface="Arial"/>
                <a:cs typeface="Arial"/>
              </a:rPr>
              <a:t>Registration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4280141" y="4656950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83" y="5674"/>
                </a:lnTo>
                <a:lnTo>
                  <a:pt x="120362" y="21837"/>
                </a:lnTo>
                <a:lnTo>
                  <a:pt x="80470" y="47200"/>
                </a:lnTo>
                <a:lnTo>
                  <a:pt x="47199" y="80473"/>
                </a:lnTo>
                <a:lnTo>
                  <a:pt x="21837" y="120366"/>
                </a:lnTo>
                <a:lnTo>
                  <a:pt x="5674" y="165591"/>
                </a:lnTo>
                <a:lnTo>
                  <a:pt x="0" y="214858"/>
                </a:lnTo>
                <a:lnTo>
                  <a:pt x="5674" y="264116"/>
                </a:lnTo>
                <a:lnTo>
                  <a:pt x="21837" y="309334"/>
                </a:lnTo>
                <a:lnTo>
                  <a:pt x="47199" y="349223"/>
                </a:lnTo>
                <a:lnTo>
                  <a:pt x="80470" y="382493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12" y="424017"/>
                </a:lnTo>
                <a:lnTo>
                  <a:pt x="309335" y="407854"/>
                </a:lnTo>
                <a:lnTo>
                  <a:pt x="349226" y="382493"/>
                </a:lnTo>
                <a:lnTo>
                  <a:pt x="382496" y="349223"/>
                </a:lnTo>
                <a:lnTo>
                  <a:pt x="407856" y="309334"/>
                </a:lnTo>
                <a:lnTo>
                  <a:pt x="424018" y="264116"/>
                </a:lnTo>
                <a:lnTo>
                  <a:pt x="429691" y="214858"/>
                </a:lnTo>
                <a:lnTo>
                  <a:pt x="424018" y="165591"/>
                </a:lnTo>
                <a:lnTo>
                  <a:pt x="407856" y="120366"/>
                </a:lnTo>
                <a:lnTo>
                  <a:pt x="382496" y="80473"/>
                </a:lnTo>
                <a:lnTo>
                  <a:pt x="349226" y="47200"/>
                </a:lnTo>
                <a:lnTo>
                  <a:pt x="309335" y="21837"/>
                </a:lnTo>
                <a:lnTo>
                  <a:pt x="264112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398441" y="4779137"/>
            <a:ext cx="192430" cy="11334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393755" y="4758182"/>
            <a:ext cx="200025" cy="257175"/>
          </a:xfrm>
          <a:custGeom>
            <a:avLst/>
            <a:gdLst/>
            <a:ahLst/>
            <a:cxnLst/>
            <a:rect l="l" t="t" r="r" b="b"/>
            <a:pathLst>
              <a:path w="200025" h="257175">
                <a:moveTo>
                  <a:pt x="84315" y="167728"/>
                </a:moveTo>
                <a:lnTo>
                  <a:pt x="72466" y="167728"/>
                </a:lnTo>
                <a:lnTo>
                  <a:pt x="44945" y="253123"/>
                </a:lnTo>
                <a:lnTo>
                  <a:pt x="55638" y="256628"/>
                </a:lnTo>
                <a:lnTo>
                  <a:pt x="84315" y="167728"/>
                </a:lnTo>
                <a:close/>
              </a:path>
              <a:path w="200025" h="257175">
                <a:moveTo>
                  <a:pt x="138696" y="167728"/>
                </a:moveTo>
                <a:lnTo>
                  <a:pt x="126860" y="167728"/>
                </a:lnTo>
                <a:lnTo>
                  <a:pt x="155536" y="256628"/>
                </a:lnTo>
                <a:lnTo>
                  <a:pt x="166217" y="253123"/>
                </a:lnTo>
                <a:lnTo>
                  <a:pt x="138696" y="167728"/>
                </a:lnTo>
                <a:close/>
              </a:path>
              <a:path w="200025" h="257175">
                <a:moveTo>
                  <a:pt x="110464" y="167728"/>
                </a:moveTo>
                <a:lnTo>
                  <a:pt x="100723" y="167728"/>
                </a:lnTo>
                <a:lnTo>
                  <a:pt x="100723" y="236854"/>
                </a:lnTo>
                <a:lnTo>
                  <a:pt x="110464" y="236854"/>
                </a:lnTo>
                <a:lnTo>
                  <a:pt x="110464" y="167728"/>
                </a:lnTo>
                <a:close/>
              </a:path>
              <a:path w="200025" h="257175">
                <a:moveTo>
                  <a:pt x="192036" y="0"/>
                </a:moveTo>
                <a:lnTo>
                  <a:pt x="7670" y="0"/>
                </a:lnTo>
                <a:lnTo>
                  <a:pt x="0" y="7708"/>
                </a:lnTo>
                <a:lnTo>
                  <a:pt x="0" y="159956"/>
                </a:lnTo>
                <a:lnTo>
                  <a:pt x="7670" y="167728"/>
                </a:lnTo>
                <a:lnTo>
                  <a:pt x="192036" y="167728"/>
                </a:lnTo>
                <a:lnTo>
                  <a:pt x="199720" y="159956"/>
                </a:lnTo>
                <a:lnTo>
                  <a:pt x="199720" y="128308"/>
                </a:lnTo>
                <a:lnTo>
                  <a:pt x="9359" y="128308"/>
                </a:lnTo>
                <a:lnTo>
                  <a:pt x="9359" y="12865"/>
                </a:lnTo>
                <a:lnTo>
                  <a:pt x="12827" y="9372"/>
                </a:lnTo>
                <a:lnTo>
                  <a:pt x="199720" y="9372"/>
                </a:lnTo>
                <a:lnTo>
                  <a:pt x="199720" y="7708"/>
                </a:lnTo>
                <a:lnTo>
                  <a:pt x="192036" y="0"/>
                </a:lnTo>
                <a:close/>
              </a:path>
              <a:path w="200025" h="257175">
                <a:moveTo>
                  <a:pt x="199720" y="9372"/>
                </a:moveTo>
                <a:lnTo>
                  <a:pt x="186905" y="9372"/>
                </a:lnTo>
                <a:lnTo>
                  <a:pt x="190347" y="12865"/>
                </a:lnTo>
                <a:lnTo>
                  <a:pt x="190347" y="128308"/>
                </a:lnTo>
                <a:lnTo>
                  <a:pt x="199720" y="128308"/>
                </a:lnTo>
                <a:lnTo>
                  <a:pt x="199720" y="937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488929" y="4891481"/>
            <a:ext cx="19685" cy="15875"/>
          </a:xfrm>
          <a:custGeom>
            <a:avLst/>
            <a:gdLst/>
            <a:ahLst/>
            <a:cxnLst/>
            <a:rect l="l" t="t" r="r" b="b"/>
            <a:pathLst>
              <a:path w="19685" h="15875">
                <a:moveTo>
                  <a:pt x="14998" y="0"/>
                </a:moveTo>
                <a:lnTo>
                  <a:pt x="4318" y="0"/>
                </a:lnTo>
                <a:lnTo>
                  <a:pt x="0" y="3467"/>
                </a:lnTo>
                <a:lnTo>
                  <a:pt x="0" y="11950"/>
                </a:lnTo>
                <a:lnTo>
                  <a:pt x="4318" y="15354"/>
                </a:lnTo>
                <a:lnTo>
                  <a:pt x="14998" y="15354"/>
                </a:lnTo>
                <a:lnTo>
                  <a:pt x="19342" y="11950"/>
                </a:lnTo>
                <a:lnTo>
                  <a:pt x="19342" y="3467"/>
                </a:lnTo>
                <a:lnTo>
                  <a:pt x="149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3285744" y="5120983"/>
            <a:ext cx="6083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1594">
              <a:lnSpc>
                <a:spcPct val="100000"/>
              </a:lnSpc>
              <a:spcBef>
                <a:spcPts val="100"/>
              </a:spcBef>
            </a:pPr>
            <a:r>
              <a:rPr lang="en-US" sz="800" spc="-10" dirty="0" smtClean="0">
                <a:solidFill>
                  <a:srgbClr val="1F1D1E"/>
                </a:solidFill>
                <a:latin typeface="Arial"/>
                <a:cs typeface="Arial"/>
              </a:rPr>
              <a:t> Financial</a:t>
            </a:r>
            <a:r>
              <a:rPr sz="800" spc="-10" dirty="0" smtClean="0">
                <a:solidFill>
                  <a:srgbClr val="1F1D1E"/>
                </a:solidFill>
                <a:latin typeface="Arial"/>
                <a:cs typeface="Arial"/>
              </a:rPr>
              <a:t>  </a:t>
            </a:r>
            <a:r>
              <a:rPr sz="800" spc="-5" dirty="0">
                <a:solidFill>
                  <a:srgbClr val="1F1D1E"/>
                </a:solidFill>
                <a:latin typeface="Arial"/>
                <a:cs typeface="Arial"/>
              </a:rPr>
              <a:t>Transactions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429388" y="5142176"/>
            <a:ext cx="656819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6200">
              <a:lnSpc>
                <a:spcPct val="100000"/>
              </a:lnSpc>
              <a:spcBef>
                <a:spcPts val="100"/>
              </a:spcBef>
            </a:pPr>
            <a:r>
              <a:rPr lang="en-US" sz="800" spc="-10" dirty="0" smtClean="0">
                <a:solidFill>
                  <a:srgbClr val="1F1D1E"/>
                </a:solidFill>
                <a:latin typeface="Arial"/>
                <a:cs typeface="Arial"/>
              </a:rPr>
              <a:t>   Online</a:t>
            </a:r>
          </a:p>
          <a:p>
            <a:pPr marL="12700" marR="5080" indent="76200">
              <a:lnSpc>
                <a:spcPct val="100000"/>
              </a:lnSpc>
              <a:spcBef>
                <a:spcPts val="100"/>
              </a:spcBef>
            </a:pPr>
            <a:r>
              <a:rPr lang="en-US" sz="800" spc="-10" dirty="0" smtClean="0">
                <a:solidFill>
                  <a:srgbClr val="1F1D1E"/>
                </a:solidFill>
                <a:latin typeface="Arial"/>
                <a:cs typeface="Arial"/>
              </a:rPr>
              <a:t> Payment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529702" y="4642307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4" h="429895">
                <a:moveTo>
                  <a:pt x="214845" y="0"/>
                </a:moveTo>
                <a:lnTo>
                  <a:pt x="165579" y="5674"/>
                </a:lnTo>
                <a:lnTo>
                  <a:pt x="120356" y="21837"/>
                </a:lnTo>
                <a:lnTo>
                  <a:pt x="80465" y="47200"/>
                </a:lnTo>
                <a:lnTo>
                  <a:pt x="47195" y="80473"/>
                </a:lnTo>
                <a:lnTo>
                  <a:pt x="21834" y="120366"/>
                </a:lnTo>
                <a:lnTo>
                  <a:pt x="5673" y="165591"/>
                </a:lnTo>
                <a:lnTo>
                  <a:pt x="0" y="214858"/>
                </a:lnTo>
                <a:lnTo>
                  <a:pt x="5673" y="264116"/>
                </a:lnTo>
                <a:lnTo>
                  <a:pt x="21834" y="309334"/>
                </a:lnTo>
                <a:lnTo>
                  <a:pt x="47195" y="349223"/>
                </a:lnTo>
                <a:lnTo>
                  <a:pt x="80465" y="382493"/>
                </a:lnTo>
                <a:lnTo>
                  <a:pt x="120356" y="407854"/>
                </a:lnTo>
                <a:lnTo>
                  <a:pt x="165579" y="424017"/>
                </a:lnTo>
                <a:lnTo>
                  <a:pt x="214845" y="429691"/>
                </a:lnTo>
                <a:lnTo>
                  <a:pt x="264108" y="424017"/>
                </a:lnTo>
                <a:lnTo>
                  <a:pt x="309329" y="407854"/>
                </a:lnTo>
                <a:lnTo>
                  <a:pt x="349221" y="382493"/>
                </a:lnTo>
                <a:lnTo>
                  <a:pt x="382492" y="349223"/>
                </a:lnTo>
                <a:lnTo>
                  <a:pt x="407854" y="309334"/>
                </a:lnTo>
                <a:lnTo>
                  <a:pt x="424017" y="264116"/>
                </a:lnTo>
                <a:lnTo>
                  <a:pt x="429691" y="214858"/>
                </a:lnTo>
                <a:lnTo>
                  <a:pt x="424017" y="165591"/>
                </a:lnTo>
                <a:lnTo>
                  <a:pt x="407854" y="120366"/>
                </a:lnTo>
                <a:lnTo>
                  <a:pt x="382492" y="80473"/>
                </a:lnTo>
                <a:lnTo>
                  <a:pt x="349221" y="47200"/>
                </a:lnTo>
                <a:lnTo>
                  <a:pt x="309329" y="21837"/>
                </a:lnTo>
                <a:lnTo>
                  <a:pt x="264108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598917" y="4766348"/>
            <a:ext cx="285115" cy="182880"/>
          </a:xfrm>
          <a:custGeom>
            <a:avLst/>
            <a:gdLst/>
            <a:ahLst/>
            <a:cxnLst/>
            <a:rect l="l" t="t" r="r" b="b"/>
            <a:pathLst>
              <a:path w="285114" h="182879">
                <a:moveTo>
                  <a:pt x="62834" y="170827"/>
                </a:moveTo>
                <a:lnTo>
                  <a:pt x="37680" y="170827"/>
                </a:lnTo>
                <a:lnTo>
                  <a:pt x="38760" y="171145"/>
                </a:lnTo>
                <a:lnTo>
                  <a:pt x="45529" y="172846"/>
                </a:lnTo>
                <a:lnTo>
                  <a:pt x="47536" y="173964"/>
                </a:lnTo>
                <a:lnTo>
                  <a:pt x="87464" y="182295"/>
                </a:lnTo>
                <a:lnTo>
                  <a:pt x="102222" y="182295"/>
                </a:lnTo>
                <a:lnTo>
                  <a:pt x="130909" y="173735"/>
                </a:lnTo>
                <a:lnTo>
                  <a:pt x="104838" y="173735"/>
                </a:lnTo>
                <a:lnTo>
                  <a:pt x="104820" y="173139"/>
                </a:lnTo>
                <a:lnTo>
                  <a:pt x="69964" y="173139"/>
                </a:lnTo>
                <a:lnTo>
                  <a:pt x="62834" y="170827"/>
                </a:lnTo>
                <a:close/>
              </a:path>
              <a:path w="285114" h="182879">
                <a:moveTo>
                  <a:pt x="130663" y="164566"/>
                </a:moveTo>
                <a:lnTo>
                  <a:pt x="116433" y="164566"/>
                </a:lnTo>
                <a:lnTo>
                  <a:pt x="120218" y="164693"/>
                </a:lnTo>
                <a:lnTo>
                  <a:pt x="121970" y="166242"/>
                </a:lnTo>
                <a:lnTo>
                  <a:pt x="104838" y="172465"/>
                </a:lnTo>
                <a:lnTo>
                  <a:pt x="104838" y="173735"/>
                </a:lnTo>
                <a:lnTo>
                  <a:pt x="130909" y="173735"/>
                </a:lnTo>
                <a:lnTo>
                  <a:pt x="131734" y="170814"/>
                </a:lnTo>
                <a:lnTo>
                  <a:pt x="131732" y="170294"/>
                </a:lnTo>
                <a:lnTo>
                  <a:pt x="131152" y="166814"/>
                </a:lnTo>
                <a:lnTo>
                  <a:pt x="131025" y="165925"/>
                </a:lnTo>
                <a:lnTo>
                  <a:pt x="130663" y="164566"/>
                </a:lnTo>
                <a:close/>
              </a:path>
              <a:path w="285114" h="182879">
                <a:moveTo>
                  <a:pt x="89217" y="172935"/>
                </a:moveTo>
                <a:lnTo>
                  <a:pt x="86893" y="172948"/>
                </a:lnTo>
                <a:lnTo>
                  <a:pt x="84454" y="172999"/>
                </a:lnTo>
                <a:lnTo>
                  <a:pt x="69964" y="173139"/>
                </a:lnTo>
                <a:lnTo>
                  <a:pt x="104820" y="173139"/>
                </a:lnTo>
                <a:lnTo>
                  <a:pt x="104815" y="172973"/>
                </a:lnTo>
                <a:lnTo>
                  <a:pt x="91592" y="172973"/>
                </a:lnTo>
                <a:lnTo>
                  <a:pt x="89217" y="172935"/>
                </a:lnTo>
                <a:close/>
              </a:path>
              <a:path w="285114" h="182879">
                <a:moveTo>
                  <a:pt x="0" y="162509"/>
                </a:moveTo>
                <a:lnTo>
                  <a:pt x="39" y="171145"/>
                </a:lnTo>
                <a:lnTo>
                  <a:pt x="279" y="172224"/>
                </a:lnTo>
                <a:lnTo>
                  <a:pt x="21869" y="172707"/>
                </a:lnTo>
                <a:lnTo>
                  <a:pt x="34035" y="173100"/>
                </a:lnTo>
                <a:lnTo>
                  <a:pt x="37249" y="170903"/>
                </a:lnTo>
                <a:lnTo>
                  <a:pt x="37680" y="170827"/>
                </a:lnTo>
                <a:lnTo>
                  <a:pt x="62834" y="170827"/>
                </a:lnTo>
                <a:lnTo>
                  <a:pt x="61188" y="170294"/>
                </a:lnTo>
                <a:lnTo>
                  <a:pt x="57429" y="168528"/>
                </a:lnTo>
                <a:lnTo>
                  <a:pt x="55752" y="167716"/>
                </a:lnTo>
                <a:lnTo>
                  <a:pt x="45809" y="163271"/>
                </a:lnTo>
                <a:lnTo>
                  <a:pt x="31178" y="163271"/>
                </a:lnTo>
                <a:lnTo>
                  <a:pt x="29590" y="163207"/>
                </a:lnTo>
                <a:lnTo>
                  <a:pt x="28562" y="163207"/>
                </a:lnTo>
                <a:lnTo>
                  <a:pt x="0" y="162509"/>
                </a:lnTo>
                <a:close/>
              </a:path>
              <a:path w="285114" h="182879">
                <a:moveTo>
                  <a:pt x="104571" y="112344"/>
                </a:moveTo>
                <a:lnTo>
                  <a:pt x="94221" y="112344"/>
                </a:lnTo>
                <a:lnTo>
                  <a:pt x="94145" y="124142"/>
                </a:lnTo>
                <a:lnTo>
                  <a:pt x="89636" y="130860"/>
                </a:lnTo>
                <a:lnTo>
                  <a:pt x="89763" y="136309"/>
                </a:lnTo>
                <a:lnTo>
                  <a:pt x="94081" y="141960"/>
                </a:lnTo>
                <a:lnTo>
                  <a:pt x="89674" y="147408"/>
                </a:lnTo>
                <a:lnTo>
                  <a:pt x="89700" y="153454"/>
                </a:lnTo>
                <a:lnTo>
                  <a:pt x="94132" y="159499"/>
                </a:lnTo>
                <a:lnTo>
                  <a:pt x="90474" y="165506"/>
                </a:lnTo>
                <a:lnTo>
                  <a:pt x="90165" y="166814"/>
                </a:lnTo>
                <a:lnTo>
                  <a:pt x="90122" y="167716"/>
                </a:lnTo>
                <a:lnTo>
                  <a:pt x="91592" y="172973"/>
                </a:lnTo>
                <a:lnTo>
                  <a:pt x="104815" y="172973"/>
                </a:lnTo>
                <a:lnTo>
                  <a:pt x="104800" y="172465"/>
                </a:lnTo>
                <a:lnTo>
                  <a:pt x="102641" y="172465"/>
                </a:lnTo>
                <a:lnTo>
                  <a:pt x="101065" y="170853"/>
                </a:lnTo>
                <a:lnTo>
                  <a:pt x="100901" y="166395"/>
                </a:lnTo>
                <a:lnTo>
                  <a:pt x="102336" y="164820"/>
                </a:lnTo>
                <a:lnTo>
                  <a:pt x="105397" y="164591"/>
                </a:lnTo>
                <a:lnTo>
                  <a:pt x="106298" y="164566"/>
                </a:lnTo>
                <a:lnTo>
                  <a:pt x="130663" y="164566"/>
                </a:lnTo>
                <a:lnTo>
                  <a:pt x="130568" y="164210"/>
                </a:lnTo>
                <a:lnTo>
                  <a:pt x="136422" y="160370"/>
                </a:lnTo>
                <a:lnTo>
                  <a:pt x="139458" y="155811"/>
                </a:lnTo>
                <a:lnTo>
                  <a:pt x="139513" y="154927"/>
                </a:lnTo>
                <a:lnTo>
                  <a:pt x="107810" y="154914"/>
                </a:lnTo>
                <a:lnTo>
                  <a:pt x="105397" y="154889"/>
                </a:lnTo>
                <a:lnTo>
                  <a:pt x="103022" y="154838"/>
                </a:lnTo>
                <a:lnTo>
                  <a:pt x="101345" y="153339"/>
                </a:lnTo>
                <a:lnTo>
                  <a:pt x="101341" y="150150"/>
                </a:lnTo>
                <a:lnTo>
                  <a:pt x="101701" y="149313"/>
                </a:lnTo>
                <a:lnTo>
                  <a:pt x="103162" y="147904"/>
                </a:lnTo>
                <a:lnTo>
                  <a:pt x="104190" y="147485"/>
                </a:lnTo>
                <a:lnTo>
                  <a:pt x="138971" y="147434"/>
                </a:lnTo>
                <a:lnTo>
                  <a:pt x="137604" y="143001"/>
                </a:lnTo>
                <a:lnTo>
                  <a:pt x="141046" y="139395"/>
                </a:lnTo>
                <a:lnTo>
                  <a:pt x="141557" y="137325"/>
                </a:lnTo>
                <a:lnTo>
                  <a:pt x="112902" y="137325"/>
                </a:lnTo>
                <a:lnTo>
                  <a:pt x="102107" y="137248"/>
                </a:lnTo>
                <a:lnTo>
                  <a:pt x="100545" y="135788"/>
                </a:lnTo>
                <a:lnTo>
                  <a:pt x="100507" y="132486"/>
                </a:lnTo>
                <a:lnTo>
                  <a:pt x="100825" y="131584"/>
                </a:lnTo>
                <a:lnTo>
                  <a:pt x="102844" y="129527"/>
                </a:lnTo>
                <a:lnTo>
                  <a:pt x="285026" y="129527"/>
                </a:lnTo>
                <a:lnTo>
                  <a:pt x="285026" y="119976"/>
                </a:lnTo>
                <a:lnTo>
                  <a:pt x="104571" y="119976"/>
                </a:lnTo>
                <a:lnTo>
                  <a:pt x="104571" y="112344"/>
                </a:lnTo>
                <a:close/>
              </a:path>
              <a:path w="285114" h="182879">
                <a:moveTo>
                  <a:pt x="116433" y="164566"/>
                </a:moveTo>
                <a:lnTo>
                  <a:pt x="106298" y="164566"/>
                </a:lnTo>
                <a:lnTo>
                  <a:pt x="108610" y="164579"/>
                </a:lnTo>
                <a:lnTo>
                  <a:pt x="110832" y="164630"/>
                </a:lnTo>
                <a:lnTo>
                  <a:pt x="111848" y="164630"/>
                </a:lnTo>
                <a:lnTo>
                  <a:pt x="113550" y="164591"/>
                </a:lnTo>
                <a:lnTo>
                  <a:pt x="116433" y="164566"/>
                </a:lnTo>
                <a:close/>
              </a:path>
              <a:path w="285114" h="182879">
                <a:moveTo>
                  <a:pt x="54882" y="109143"/>
                </a:moveTo>
                <a:lnTo>
                  <a:pt x="30645" y="109143"/>
                </a:lnTo>
                <a:lnTo>
                  <a:pt x="31267" y="109258"/>
                </a:lnTo>
                <a:lnTo>
                  <a:pt x="31546" y="109524"/>
                </a:lnTo>
                <a:lnTo>
                  <a:pt x="31687" y="109880"/>
                </a:lnTo>
                <a:lnTo>
                  <a:pt x="31749" y="162712"/>
                </a:lnTo>
                <a:lnTo>
                  <a:pt x="31495" y="163004"/>
                </a:lnTo>
                <a:lnTo>
                  <a:pt x="31178" y="163271"/>
                </a:lnTo>
                <a:lnTo>
                  <a:pt x="45809" y="163271"/>
                </a:lnTo>
                <a:lnTo>
                  <a:pt x="41973" y="161556"/>
                </a:lnTo>
                <a:lnTo>
                  <a:pt x="41973" y="112293"/>
                </a:lnTo>
                <a:lnTo>
                  <a:pt x="44538" y="112179"/>
                </a:lnTo>
                <a:lnTo>
                  <a:pt x="51650" y="111074"/>
                </a:lnTo>
                <a:lnTo>
                  <a:pt x="54882" y="109143"/>
                </a:lnTo>
                <a:close/>
              </a:path>
              <a:path w="285114" h="182879">
                <a:moveTo>
                  <a:pt x="29273" y="163194"/>
                </a:moveTo>
                <a:lnTo>
                  <a:pt x="28562" y="163207"/>
                </a:lnTo>
                <a:lnTo>
                  <a:pt x="29590" y="163207"/>
                </a:lnTo>
                <a:lnTo>
                  <a:pt x="29273" y="163194"/>
                </a:lnTo>
                <a:close/>
              </a:path>
              <a:path w="285114" h="182879">
                <a:moveTo>
                  <a:pt x="138971" y="147434"/>
                </a:moveTo>
                <a:lnTo>
                  <a:pt x="111963" y="147434"/>
                </a:lnTo>
                <a:lnTo>
                  <a:pt x="128981" y="147497"/>
                </a:lnTo>
                <a:lnTo>
                  <a:pt x="130771" y="149034"/>
                </a:lnTo>
                <a:lnTo>
                  <a:pt x="130809" y="152844"/>
                </a:lnTo>
                <a:lnTo>
                  <a:pt x="128828" y="154800"/>
                </a:lnTo>
                <a:lnTo>
                  <a:pt x="124536" y="154927"/>
                </a:lnTo>
                <a:lnTo>
                  <a:pt x="139513" y="154927"/>
                </a:lnTo>
                <a:lnTo>
                  <a:pt x="139809" y="150150"/>
                </a:lnTo>
                <a:lnTo>
                  <a:pt x="138971" y="147434"/>
                </a:lnTo>
                <a:close/>
              </a:path>
              <a:path w="285114" h="182879">
                <a:moveTo>
                  <a:pt x="118059" y="154889"/>
                </a:moveTo>
                <a:lnTo>
                  <a:pt x="107810" y="154914"/>
                </a:lnTo>
                <a:lnTo>
                  <a:pt x="122377" y="154914"/>
                </a:lnTo>
                <a:lnTo>
                  <a:pt x="118059" y="154889"/>
                </a:lnTo>
                <a:close/>
              </a:path>
              <a:path w="285114" h="182879">
                <a:moveTo>
                  <a:pt x="82041" y="102514"/>
                </a:moveTo>
                <a:lnTo>
                  <a:pt x="80797" y="102793"/>
                </a:lnTo>
                <a:lnTo>
                  <a:pt x="80759" y="104012"/>
                </a:lnTo>
                <a:lnTo>
                  <a:pt x="79215" y="115204"/>
                </a:lnTo>
                <a:lnTo>
                  <a:pt x="58407" y="133921"/>
                </a:lnTo>
                <a:lnTo>
                  <a:pt x="60007" y="142112"/>
                </a:lnTo>
                <a:lnTo>
                  <a:pt x="60540" y="143332"/>
                </a:lnTo>
                <a:lnTo>
                  <a:pt x="61810" y="143052"/>
                </a:lnTo>
                <a:lnTo>
                  <a:pt x="72226" y="139258"/>
                </a:lnTo>
                <a:lnTo>
                  <a:pt x="80273" y="132965"/>
                </a:lnTo>
                <a:lnTo>
                  <a:pt x="86000" y="124142"/>
                </a:lnTo>
                <a:lnTo>
                  <a:pt x="86086" y="123977"/>
                </a:lnTo>
                <a:lnTo>
                  <a:pt x="89725" y="112344"/>
                </a:lnTo>
                <a:lnTo>
                  <a:pt x="104571" y="112344"/>
                </a:lnTo>
                <a:lnTo>
                  <a:pt x="113309" y="112204"/>
                </a:lnTo>
                <a:lnTo>
                  <a:pt x="120440" y="110953"/>
                </a:lnTo>
                <a:lnTo>
                  <a:pt x="126590" y="107651"/>
                </a:lnTo>
                <a:lnTo>
                  <a:pt x="131354" y="102606"/>
                </a:lnTo>
                <a:lnTo>
                  <a:pt x="107289" y="102552"/>
                </a:lnTo>
                <a:lnTo>
                  <a:pt x="82041" y="102514"/>
                </a:lnTo>
                <a:close/>
              </a:path>
              <a:path w="285114" h="182879">
                <a:moveTo>
                  <a:pt x="140855" y="129844"/>
                </a:moveTo>
                <a:lnTo>
                  <a:pt x="125209" y="129844"/>
                </a:lnTo>
                <a:lnTo>
                  <a:pt x="129895" y="129895"/>
                </a:lnTo>
                <a:lnTo>
                  <a:pt x="131267" y="131279"/>
                </a:lnTo>
                <a:lnTo>
                  <a:pt x="131241" y="137223"/>
                </a:lnTo>
                <a:lnTo>
                  <a:pt x="127317" y="137261"/>
                </a:lnTo>
                <a:lnTo>
                  <a:pt x="120370" y="137325"/>
                </a:lnTo>
                <a:lnTo>
                  <a:pt x="141557" y="137325"/>
                </a:lnTo>
                <a:lnTo>
                  <a:pt x="142138" y="134975"/>
                </a:lnTo>
                <a:lnTo>
                  <a:pt x="140855" y="129844"/>
                </a:lnTo>
                <a:close/>
              </a:path>
              <a:path w="285114" h="182879">
                <a:moveTo>
                  <a:pt x="285026" y="129527"/>
                </a:moveTo>
                <a:lnTo>
                  <a:pt x="102844" y="129527"/>
                </a:lnTo>
                <a:lnTo>
                  <a:pt x="106095" y="129844"/>
                </a:lnTo>
                <a:lnTo>
                  <a:pt x="113601" y="129857"/>
                </a:lnTo>
                <a:lnTo>
                  <a:pt x="285026" y="129844"/>
                </a:lnTo>
                <a:lnTo>
                  <a:pt x="285026" y="129527"/>
                </a:lnTo>
                <a:close/>
              </a:path>
              <a:path w="285114" h="182879">
                <a:moveTo>
                  <a:pt x="125209" y="129844"/>
                </a:moveTo>
                <a:lnTo>
                  <a:pt x="121208" y="129844"/>
                </a:lnTo>
                <a:lnTo>
                  <a:pt x="123189" y="129857"/>
                </a:lnTo>
                <a:lnTo>
                  <a:pt x="125209" y="129844"/>
                </a:lnTo>
                <a:close/>
              </a:path>
              <a:path w="285114" h="182879">
                <a:moveTo>
                  <a:pt x="285026" y="56438"/>
                </a:moveTo>
                <a:lnTo>
                  <a:pt x="275221" y="56438"/>
                </a:lnTo>
                <a:lnTo>
                  <a:pt x="275221" y="119976"/>
                </a:lnTo>
                <a:lnTo>
                  <a:pt x="285026" y="119976"/>
                </a:lnTo>
                <a:lnTo>
                  <a:pt x="285026" y="56438"/>
                </a:lnTo>
                <a:close/>
              </a:path>
              <a:path w="285114" h="182879">
                <a:moveTo>
                  <a:pt x="112363" y="112217"/>
                </a:moveTo>
                <a:lnTo>
                  <a:pt x="104571" y="112217"/>
                </a:lnTo>
                <a:lnTo>
                  <a:pt x="105105" y="112229"/>
                </a:lnTo>
                <a:lnTo>
                  <a:pt x="107594" y="112229"/>
                </a:lnTo>
                <a:lnTo>
                  <a:pt x="109499" y="112293"/>
                </a:lnTo>
                <a:lnTo>
                  <a:pt x="112363" y="112217"/>
                </a:lnTo>
                <a:close/>
              </a:path>
              <a:path w="285114" h="182879">
                <a:moveTo>
                  <a:pt x="27216" y="99402"/>
                </a:moveTo>
                <a:lnTo>
                  <a:pt x="20764" y="99809"/>
                </a:lnTo>
                <a:lnTo>
                  <a:pt x="18351" y="99910"/>
                </a:lnTo>
                <a:lnTo>
                  <a:pt x="9042" y="100406"/>
                </a:lnTo>
                <a:lnTo>
                  <a:pt x="9167" y="109512"/>
                </a:lnTo>
                <a:lnTo>
                  <a:pt x="9321" y="110248"/>
                </a:lnTo>
                <a:lnTo>
                  <a:pt x="24472" y="109512"/>
                </a:lnTo>
                <a:lnTo>
                  <a:pt x="30645" y="109143"/>
                </a:lnTo>
                <a:lnTo>
                  <a:pt x="54882" y="109143"/>
                </a:lnTo>
                <a:lnTo>
                  <a:pt x="56476" y="108191"/>
                </a:lnTo>
                <a:lnTo>
                  <a:pt x="59813" y="103708"/>
                </a:lnTo>
                <a:lnTo>
                  <a:pt x="42417" y="103708"/>
                </a:lnTo>
                <a:lnTo>
                  <a:pt x="39446" y="103517"/>
                </a:lnTo>
                <a:lnTo>
                  <a:pt x="34797" y="100025"/>
                </a:lnTo>
                <a:lnTo>
                  <a:pt x="31940" y="99682"/>
                </a:lnTo>
                <a:lnTo>
                  <a:pt x="27216" y="99402"/>
                </a:lnTo>
                <a:close/>
              </a:path>
              <a:path w="285114" h="182879">
                <a:moveTo>
                  <a:pt x="76873" y="85356"/>
                </a:moveTo>
                <a:lnTo>
                  <a:pt x="76466" y="85356"/>
                </a:lnTo>
                <a:lnTo>
                  <a:pt x="69549" y="86081"/>
                </a:lnTo>
                <a:lnTo>
                  <a:pt x="63323" y="88271"/>
                </a:lnTo>
                <a:lnTo>
                  <a:pt x="57748" y="91946"/>
                </a:lnTo>
                <a:lnTo>
                  <a:pt x="52781" y="97129"/>
                </a:lnTo>
                <a:lnTo>
                  <a:pt x="51155" y="99199"/>
                </a:lnTo>
                <a:lnTo>
                  <a:pt x="48717" y="101015"/>
                </a:lnTo>
                <a:lnTo>
                  <a:pt x="42417" y="103708"/>
                </a:lnTo>
                <a:lnTo>
                  <a:pt x="59813" y="103708"/>
                </a:lnTo>
                <a:lnTo>
                  <a:pt x="64566" y="97320"/>
                </a:lnTo>
                <a:lnTo>
                  <a:pt x="70345" y="94411"/>
                </a:lnTo>
                <a:lnTo>
                  <a:pt x="134789" y="94411"/>
                </a:lnTo>
                <a:lnTo>
                  <a:pt x="134861" y="94145"/>
                </a:lnTo>
                <a:lnTo>
                  <a:pt x="135445" y="88188"/>
                </a:lnTo>
                <a:lnTo>
                  <a:pt x="135813" y="85458"/>
                </a:lnTo>
                <a:lnTo>
                  <a:pt x="104584" y="85458"/>
                </a:lnTo>
                <a:lnTo>
                  <a:pt x="81419" y="85445"/>
                </a:lnTo>
                <a:lnTo>
                  <a:pt x="76873" y="85356"/>
                </a:lnTo>
                <a:close/>
              </a:path>
              <a:path w="285114" h="182879">
                <a:moveTo>
                  <a:pt x="134741" y="94589"/>
                </a:moveTo>
                <a:lnTo>
                  <a:pt x="123951" y="94589"/>
                </a:lnTo>
                <a:lnTo>
                  <a:pt x="122821" y="98767"/>
                </a:lnTo>
                <a:lnTo>
                  <a:pt x="117754" y="102450"/>
                </a:lnTo>
                <a:lnTo>
                  <a:pt x="107289" y="102552"/>
                </a:lnTo>
                <a:lnTo>
                  <a:pt x="131379" y="102552"/>
                </a:lnTo>
                <a:lnTo>
                  <a:pt x="134327" y="96126"/>
                </a:lnTo>
                <a:lnTo>
                  <a:pt x="134741" y="94589"/>
                </a:lnTo>
                <a:close/>
              </a:path>
              <a:path w="285114" h="182879">
                <a:moveTo>
                  <a:pt x="134789" y="94411"/>
                </a:moveTo>
                <a:lnTo>
                  <a:pt x="70345" y="94411"/>
                </a:lnTo>
                <a:lnTo>
                  <a:pt x="93052" y="94654"/>
                </a:lnTo>
                <a:lnTo>
                  <a:pt x="134741" y="94589"/>
                </a:lnTo>
                <a:lnTo>
                  <a:pt x="134789" y="94411"/>
                </a:lnTo>
                <a:close/>
              </a:path>
              <a:path w="285114" h="182879">
                <a:moveTo>
                  <a:pt x="98501" y="0"/>
                </a:moveTo>
                <a:lnTo>
                  <a:pt x="97922" y="12"/>
                </a:lnTo>
                <a:lnTo>
                  <a:pt x="96075" y="228"/>
                </a:lnTo>
                <a:lnTo>
                  <a:pt x="94653" y="431"/>
                </a:lnTo>
                <a:lnTo>
                  <a:pt x="94653" y="85394"/>
                </a:lnTo>
                <a:lnTo>
                  <a:pt x="81419" y="85445"/>
                </a:lnTo>
                <a:lnTo>
                  <a:pt x="104584" y="85445"/>
                </a:lnTo>
                <a:lnTo>
                  <a:pt x="104584" y="56438"/>
                </a:lnTo>
                <a:lnTo>
                  <a:pt x="285026" y="56438"/>
                </a:lnTo>
                <a:lnTo>
                  <a:pt x="285026" y="46418"/>
                </a:lnTo>
                <a:lnTo>
                  <a:pt x="104609" y="46418"/>
                </a:lnTo>
                <a:lnTo>
                  <a:pt x="104609" y="36207"/>
                </a:lnTo>
                <a:lnTo>
                  <a:pt x="285026" y="36207"/>
                </a:lnTo>
                <a:lnTo>
                  <a:pt x="285026" y="26174"/>
                </a:lnTo>
                <a:lnTo>
                  <a:pt x="104546" y="26174"/>
                </a:lnTo>
                <a:lnTo>
                  <a:pt x="104546" y="9397"/>
                </a:lnTo>
                <a:lnTo>
                  <a:pt x="285026" y="9397"/>
                </a:lnTo>
                <a:lnTo>
                  <a:pt x="285026" y="1346"/>
                </a:lnTo>
                <a:lnTo>
                  <a:pt x="283502" y="1346"/>
                </a:lnTo>
                <a:lnTo>
                  <a:pt x="283286" y="50"/>
                </a:lnTo>
                <a:lnTo>
                  <a:pt x="282689" y="12"/>
                </a:lnTo>
                <a:lnTo>
                  <a:pt x="98501" y="0"/>
                </a:lnTo>
                <a:close/>
              </a:path>
              <a:path w="285114" h="182879">
                <a:moveTo>
                  <a:pt x="285026" y="36207"/>
                </a:moveTo>
                <a:lnTo>
                  <a:pt x="275183" y="36207"/>
                </a:lnTo>
                <a:lnTo>
                  <a:pt x="275183" y="46418"/>
                </a:lnTo>
                <a:lnTo>
                  <a:pt x="285026" y="46418"/>
                </a:lnTo>
                <a:lnTo>
                  <a:pt x="285026" y="36207"/>
                </a:lnTo>
                <a:close/>
              </a:path>
              <a:path w="285114" h="182879">
                <a:moveTo>
                  <a:pt x="285026" y="9397"/>
                </a:moveTo>
                <a:lnTo>
                  <a:pt x="275221" y="9397"/>
                </a:lnTo>
                <a:lnTo>
                  <a:pt x="275221" y="26174"/>
                </a:lnTo>
                <a:lnTo>
                  <a:pt x="285026" y="26174"/>
                </a:lnTo>
                <a:lnTo>
                  <a:pt x="285026" y="9397"/>
                </a:lnTo>
                <a:close/>
              </a:path>
              <a:path w="285114" h="182879">
                <a:moveTo>
                  <a:pt x="283819" y="88"/>
                </a:moveTo>
                <a:lnTo>
                  <a:pt x="283502" y="1346"/>
                </a:lnTo>
                <a:lnTo>
                  <a:pt x="285026" y="1346"/>
                </a:lnTo>
                <a:lnTo>
                  <a:pt x="285026" y="139"/>
                </a:lnTo>
                <a:lnTo>
                  <a:pt x="283819" y="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618424" y="4912652"/>
            <a:ext cx="9525" cy="12065"/>
          </a:xfrm>
          <a:custGeom>
            <a:avLst/>
            <a:gdLst/>
            <a:ahLst/>
            <a:cxnLst/>
            <a:rect l="l" t="t" r="r" b="b"/>
            <a:pathLst>
              <a:path w="9525" h="12064">
                <a:moveTo>
                  <a:pt x="9372" y="0"/>
                </a:moveTo>
                <a:lnTo>
                  <a:pt x="0" y="0"/>
                </a:lnTo>
                <a:lnTo>
                  <a:pt x="0" y="12039"/>
                </a:lnTo>
                <a:lnTo>
                  <a:pt x="9372" y="12039"/>
                </a:lnTo>
                <a:lnTo>
                  <a:pt x="93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786775" y="4854067"/>
            <a:ext cx="78105" cy="9525"/>
          </a:xfrm>
          <a:custGeom>
            <a:avLst/>
            <a:gdLst/>
            <a:ahLst/>
            <a:cxnLst/>
            <a:rect l="l" t="t" r="r" b="b"/>
            <a:pathLst>
              <a:path w="78105" h="9525">
                <a:moveTo>
                  <a:pt x="78105" y="0"/>
                </a:moveTo>
                <a:lnTo>
                  <a:pt x="0" y="0"/>
                </a:lnTo>
                <a:lnTo>
                  <a:pt x="0" y="9347"/>
                </a:lnTo>
                <a:lnTo>
                  <a:pt x="78105" y="9347"/>
                </a:lnTo>
                <a:lnTo>
                  <a:pt x="781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812251" y="4868100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0" y="9334"/>
                </a:moveTo>
                <a:lnTo>
                  <a:pt x="9385" y="9334"/>
                </a:lnTo>
                <a:lnTo>
                  <a:pt x="9385" y="0"/>
                </a:lnTo>
                <a:lnTo>
                  <a:pt x="0" y="0"/>
                </a:lnTo>
                <a:lnTo>
                  <a:pt x="0" y="93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841411" y="4868113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0" y="9385"/>
                </a:moveTo>
                <a:lnTo>
                  <a:pt x="9309" y="9385"/>
                </a:lnTo>
                <a:lnTo>
                  <a:pt x="9309" y="0"/>
                </a:lnTo>
                <a:lnTo>
                  <a:pt x="0" y="0"/>
                </a:lnTo>
                <a:lnTo>
                  <a:pt x="0" y="93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798231" y="4867262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6705" y="0"/>
                </a:moveTo>
                <a:lnTo>
                  <a:pt x="4241" y="431"/>
                </a:lnTo>
                <a:lnTo>
                  <a:pt x="0" y="1384"/>
                </a:lnTo>
                <a:lnTo>
                  <a:pt x="0" y="10134"/>
                </a:lnTo>
                <a:lnTo>
                  <a:pt x="7988" y="10134"/>
                </a:lnTo>
                <a:lnTo>
                  <a:pt x="9143" y="9880"/>
                </a:lnTo>
                <a:lnTo>
                  <a:pt x="9677" y="5486"/>
                </a:lnTo>
                <a:lnTo>
                  <a:pt x="9855" y="2870"/>
                </a:lnTo>
                <a:lnTo>
                  <a:pt x="67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826844" y="4867211"/>
            <a:ext cx="10160" cy="10795"/>
          </a:xfrm>
          <a:custGeom>
            <a:avLst/>
            <a:gdLst/>
            <a:ahLst/>
            <a:cxnLst/>
            <a:rect l="l" t="t" r="r" b="b"/>
            <a:pathLst>
              <a:path w="10160" h="10795">
                <a:moveTo>
                  <a:pt x="965" y="1244"/>
                </a:moveTo>
                <a:lnTo>
                  <a:pt x="0" y="1473"/>
                </a:lnTo>
                <a:lnTo>
                  <a:pt x="0" y="10185"/>
                </a:lnTo>
                <a:lnTo>
                  <a:pt x="8039" y="10185"/>
                </a:lnTo>
                <a:lnTo>
                  <a:pt x="9194" y="9931"/>
                </a:lnTo>
                <a:lnTo>
                  <a:pt x="9715" y="5511"/>
                </a:lnTo>
                <a:lnTo>
                  <a:pt x="9893" y="2870"/>
                </a:lnTo>
                <a:lnTo>
                  <a:pt x="9404" y="2438"/>
                </a:lnTo>
                <a:lnTo>
                  <a:pt x="1473" y="2438"/>
                </a:lnTo>
                <a:lnTo>
                  <a:pt x="965" y="1244"/>
                </a:lnTo>
                <a:close/>
              </a:path>
              <a:path w="10160" h="10795">
                <a:moveTo>
                  <a:pt x="6642" y="0"/>
                </a:moveTo>
                <a:lnTo>
                  <a:pt x="3975" y="507"/>
                </a:lnTo>
                <a:lnTo>
                  <a:pt x="1168" y="1206"/>
                </a:lnTo>
                <a:lnTo>
                  <a:pt x="1473" y="2438"/>
                </a:lnTo>
                <a:lnTo>
                  <a:pt x="9404" y="2438"/>
                </a:lnTo>
                <a:lnTo>
                  <a:pt x="66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855558" y="4867630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7416" y="0"/>
                </a:moveTo>
                <a:lnTo>
                  <a:pt x="2108" y="571"/>
                </a:lnTo>
                <a:lnTo>
                  <a:pt x="0" y="825"/>
                </a:lnTo>
                <a:lnTo>
                  <a:pt x="0" y="9893"/>
                </a:lnTo>
                <a:lnTo>
                  <a:pt x="7899" y="9893"/>
                </a:lnTo>
                <a:lnTo>
                  <a:pt x="9080" y="9639"/>
                </a:lnTo>
                <a:lnTo>
                  <a:pt x="9740" y="2260"/>
                </a:lnTo>
                <a:lnTo>
                  <a:pt x="74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613248" y="5140097"/>
            <a:ext cx="49466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13664">
              <a:lnSpc>
                <a:spcPct val="100000"/>
              </a:lnSpc>
              <a:spcBef>
                <a:spcPts val="100"/>
              </a:spcBef>
            </a:pPr>
            <a:r>
              <a:rPr sz="800" spc="-30" dirty="0">
                <a:solidFill>
                  <a:srgbClr val="1F1D1E"/>
                </a:solidFill>
                <a:latin typeface="Arial"/>
                <a:cs typeface="Arial"/>
              </a:rPr>
              <a:t>Sales  </a:t>
            </a:r>
            <a:r>
              <a:rPr sz="800" dirty="0">
                <a:solidFill>
                  <a:srgbClr val="1F1D1E"/>
                </a:solidFill>
                <a:latin typeface="Arial"/>
                <a:cs typeface="Arial"/>
              </a:rPr>
              <a:t>Promotion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650130" y="4652734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4" h="429895">
                <a:moveTo>
                  <a:pt x="214845" y="0"/>
                </a:moveTo>
                <a:lnTo>
                  <a:pt x="165579" y="5672"/>
                </a:lnTo>
                <a:lnTo>
                  <a:pt x="120356" y="21832"/>
                </a:lnTo>
                <a:lnTo>
                  <a:pt x="80465" y="47190"/>
                </a:lnTo>
                <a:lnTo>
                  <a:pt x="47195" y="80457"/>
                </a:lnTo>
                <a:lnTo>
                  <a:pt x="21834" y="120346"/>
                </a:lnTo>
                <a:lnTo>
                  <a:pt x="5673" y="165567"/>
                </a:lnTo>
                <a:lnTo>
                  <a:pt x="0" y="214833"/>
                </a:lnTo>
                <a:lnTo>
                  <a:pt x="5673" y="264100"/>
                </a:lnTo>
                <a:lnTo>
                  <a:pt x="21834" y="309325"/>
                </a:lnTo>
                <a:lnTo>
                  <a:pt x="47195" y="349218"/>
                </a:lnTo>
                <a:lnTo>
                  <a:pt x="80465" y="382491"/>
                </a:lnTo>
                <a:lnTo>
                  <a:pt x="120356" y="407854"/>
                </a:lnTo>
                <a:lnTo>
                  <a:pt x="165579" y="424017"/>
                </a:lnTo>
                <a:lnTo>
                  <a:pt x="214845" y="429691"/>
                </a:lnTo>
                <a:lnTo>
                  <a:pt x="264108" y="424017"/>
                </a:lnTo>
                <a:lnTo>
                  <a:pt x="309329" y="407854"/>
                </a:lnTo>
                <a:lnTo>
                  <a:pt x="349221" y="382491"/>
                </a:lnTo>
                <a:lnTo>
                  <a:pt x="382492" y="349218"/>
                </a:lnTo>
                <a:lnTo>
                  <a:pt x="407854" y="309325"/>
                </a:lnTo>
                <a:lnTo>
                  <a:pt x="424017" y="264100"/>
                </a:lnTo>
                <a:lnTo>
                  <a:pt x="429691" y="214833"/>
                </a:lnTo>
                <a:lnTo>
                  <a:pt x="424017" y="165567"/>
                </a:lnTo>
                <a:lnTo>
                  <a:pt x="407854" y="120346"/>
                </a:lnTo>
                <a:lnTo>
                  <a:pt x="382492" y="80457"/>
                </a:lnTo>
                <a:lnTo>
                  <a:pt x="349221" y="47190"/>
                </a:lnTo>
                <a:lnTo>
                  <a:pt x="309329" y="21832"/>
                </a:lnTo>
                <a:lnTo>
                  <a:pt x="264108" y="5672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255935" y="1292695"/>
            <a:ext cx="4886960" cy="1706880"/>
          </a:xfrm>
          <a:custGeom>
            <a:avLst/>
            <a:gdLst/>
            <a:ahLst/>
            <a:cxnLst/>
            <a:rect l="l" t="t" r="r" b="b"/>
            <a:pathLst>
              <a:path w="4886959" h="1706880">
                <a:moveTo>
                  <a:pt x="0" y="1706626"/>
                </a:moveTo>
                <a:lnTo>
                  <a:pt x="4886756" y="1706626"/>
                </a:lnTo>
                <a:lnTo>
                  <a:pt x="4886756" y="0"/>
                </a:lnTo>
                <a:lnTo>
                  <a:pt x="0" y="0"/>
                </a:lnTo>
                <a:lnTo>
                  <a:pt x="0" y="1706626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675860" y="1545666"/>
            <a:ext cx="283641" cy="24561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669497" y="1863191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575" y="0"/>
                </a:lnTo>
              </a:path>
            </a:pathLst>
          </a:custGeom>
          <a:ln w="28575">
            <a:solidFill>
              <a:srgbClr val="2837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107913" y="1299419"/>
            <a:ext cx="3160265" cy="1708150"/>
          </a:xfrm>
          <a:custGeom>
            <a:avLst/>
            <a:gdLst/>
            <a:ahLst/>
            <a:cxnLst/>
            <a:rect l="l" t="t" r="r" b="b"/>
            <a:pathLst>
              <a:path w="2883535" h="1708150">
                <a:moveTo>
                  <a:pt x="0" y="1707730"/>
                </a:moveTo>
                <a:lnTo>
                  <a:pt x="2883306" y="1707730"/>
                </a:lnTo>
                <a:lnTo>
                  <a:pt x="2883306" y="0"/>
                </a:lnTo>
                <a:lnTo>
                  <a:pt x="0" y="0"/>
                </a:lnTo>
                <a:lnTo>
                  <a:pt x="0" y="170773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4225882" y="2029218"/>
            <a:ext cx="4557213" cy="74828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434975">
              <a:lnSpc>
                <a:spcPts val="2765"/>
              </a:lnSpc>
              <a:spcBef>
                <a:spcPts val="135"/>
              </a:spcBef>
            </a:pPr>
            <a:r>
              <a:rPr lang="en-US" sz="2550" spc="-80" dirty="0" smtClean="0">
                <a:solidFill>
                  <a:srgbClr val="283777"/>
                </a:solidFill>
                <a:latin typeface="Arial"/>
                <a:cs typeface="Arial"/>
              </a:rPr>
              <a:t>Practical approaches</a:t>
            </a:r>
            <a:endParaRPr lang="en-US" sz="2550" dirty="0">
              <a:latin typeface="Arial"/>
              <a:cs typeface="Arial"/>
            </a:endParaRPr>
          </a:p>
          <a:p>
            <a:pPr marL="434975">
              <a:lnSpc>
                <a:spcPts val="2765"/>
              </a:lnSpc>
              <a:spcBef>
                <a:spcPts val="135"/>
              </a:spcBef>
            </a:pPr>
            <a:r>
              <a:rPr lang="en-US" sz="2900" b="1" spc="-100" dirty="0" smtClean="0">
                <a:solidFill>
                  <a:srgbClr val="1085C6"/>
                </a:solidFill>
                <a:latin typeface="Arial"/>
                <a:cs typeface="Arial"/>
              </a:rPr>
              <a:t>for managing dormitory</a:t>
            </a:r>
            <a:endParaRPr sz="2900" dirty="0">
              <a:latin typeface="Arial"/>
              <a:cs typeface="Arial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755636" y="3655962"/>
            <a:ext cx="214414" cy="22233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57914" y="4725454"/>
            <a:ext cx="196418" cy="25336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364458" y="3546526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83" y="5674"/>
                </a:lnTo>
                <a:lnTo>
                  <a:pt x="120362" y="21837"/>
                </a:lnTo>
                <a:lnTo>
                  <a:pt x="80470" y="47200"/>
                </a:lnTo>
                <a:lnTo>
                  <a:pt x="47199" y="80473"/>
                </a:lnTo>
                <a:lnTo>
                  <a:pt x="21837" y="120366"/>
                </a:lnTo>
                <a:lnTo>
                  <a:pt x="5674" y="165591"/>
                </a:lnTo>
                <a:lnTo>
                  <a:pt x="0" y="214858"/>
                </a:lnTo>
                <a:lnTo>
                  <a:pt x="5674" y="264116"/>
                </a:lnTo>
                <a:lnTo>
                  <a:pt x="21837" y="309334"/>
                </a:lnTo>
                <a:lnTo>
                  <a:pt x="47199" y="349223"/>
                </a:lnTo>
                <a:lnTo>
                  <a:pt x="80470" y="382493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12" y="424017"/>
                </a:lnTo>
                <a:lnTo>
                  <a:pt x="309335" y="407854"/>
                </a:lnTo>
                <a:lnTo>
                  <a:pt x="349226" y="382493"/>
                </a:lnTo>
                <a:lnTo>
                  <a:pt x="382496" y="349223"/>
                </a:lnTo>
                <a:lnTo>
                  <a:pt x="407856" y="309334"/>
                </a:lnTo>
                <a:lnTo>
                  <a:pt x="424018" y="264116"/>
                </a:lnTo>
                <a:lnTo>
                  <a:pt x="429691" y="214858"/>
                </a:lnTo>
                <a:lnTo>
                  <a:pt x="424018" y="165591"/>
                </a:lnTo>
                <a:lnTo>
                  <a:pt x="407856" y="120366"/>
                </a:lnTo>
                <a:lnTo>
                  <a:pt x="382496" y="80473"/>
                </a:lnTo>
                <a:lnTo>
                  <a:pt x="349226" y="47200"/>
                </a:lnTo>
                <a:lnTo>
                  <a:pt x="309335" y="21837"/>
                </a:lnTo>
                <a:lnTo>
                  <a:pt x="264112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487585" y="3662286"/>
            <a:ext cx="216662" cy="19761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17"/>
          <p:cNvSpPr txBox="1"/>
          <p:nvPr/>
        </p:nvSpPr>
        <p:spPr>
          <a:xfrm>
            <a:off x="-3495" y="159629"/>
            <a:ext cx="3491080" cy="865622"/>
          </a:xfrm>
          <a:prstGeom prst="rect">
            <a:avLst/>
          </a:prstGeom>
          <a:solidFill>
            <a:srgbClr val="2295D2"/>
          </a:solidFill>
        </p:spPr>
        <p:txBody>
          <a:bodyPr vert="horz" wrap="square" lIns="0" tIns="54610" rIns="0" bIns="0" rtlCol="0">
            <a:spAutoFit/>
          </a:bodyPr>
          <a:lstStyle/>
          <a:p>
            <a:pPr marL="357505" algn="ctr">
              <a:lnSpc>
                <a:spcPct val="100000"/>
              </a:lnSpc>
              <a:spcBef>
                <a:spcPts val="430"/>
              </a:spcBef>
            </a:pPr>
            <a:r>
              <a:rPr lang="en-US" sz="2400" spc="170" dirty="0" smtClean="0">
                <a:solidFill>
                  <a:srgbClr val="FFFFFF"/>
                </a:solidFill>
                <a:cs typeface="Arial" panose="020B0604020202020204" pitchFamily="34" charset="0"/>
              </a:rPr>
              <a:t>BacBon </a:t>
            </a:r>
            <a:r>
              <a:rPr lang="en-US" sz="2400" b="1" spc="170" dirty="0" smtClean="0">
                <a:solidFill>
                  <a:srgbClr val="FFFF00"/>
                </a:solidFill>
                <a:cs typeface="Arial" panose="020B0604020202020204" pitchFamily="34" charset="0"/>
              </a:rPr>
              <a:t>Dormitory</a:t>
            </a:r>
          </a:p>
          <a:p>
            <a:pPr marL="357505" algn="ctr">
              <a:lnSpc>
                <a:spcPct val="100000"/>
              </a:lnSpc>
              <a:spcBef>
                <a:spcPts val="430"/>
              </a:spcBef>
            </a:pPr>
            <a:r>
              <a:rPr lang="en-US" sz="1100" spc="170" dirty="0" smtClean="0">
                <a:solidFill>
                  <a:schemeClr val="bg1"/>
                </a:solidFill>
                <a:cs typeface="Arial" panose="020B0604020202020204" pitchFamily="34" charset="0"/>
              </a:rPr>
              <a:t>Management</a:t>
            </a:r>
            <a:r>
              <a:rPr lang="en-US" sz="1100" spc="170" dirty="0" smtClean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sz="1100" spc="170" dirty="0" smtClean="0">
                <a:solidFill>
                  <a:schemeClr val="bg1"/>
                </a:solidFill>
                <a:cs typeface="Arial" panose="020B0604020202020204" pitchFamily="34" charset="0"/>
              </a:rPr>
              <a:t>System</a:t>
            </a:r>
          </a:p>
          <a:p>
            <a:pPr marL="357505" algn="ctr">
              <a:lnSpc>
                <a:spcPct val="100000"/>
              </a:lnSpc>
              <a:spcBef>
                <a:spcPts val="430"/>
              </a:spcBef>
            </a:pPr>
            <a:endParaRPr sz="11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0" name="object 6"/>
          <p:cNvSpPr txBox="1"/>
          <p:nvPr/>
        </p:nvSpPr>
        <p:spPr>
          <a:xfrm>
            <a:off x="5114150" y="4729989"/>
            <a:ext cx="3690620" cy="848758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algn="just">
              <a:lnSpc>
                <a:spcPct val="101800"/>
              </a:lnSpc>
              <a:spcBef>
                <a:spcPts val="80"/>
              </a:spcBef>
            </a:pP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With 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Dormitory Management,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admin 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can easily maintain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students/guests 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room records reducing abundant paperwork, less staff power and minimal timeframe work required. With extended management capabilities, Online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Dormitory 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Management Software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can 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provide the current status of rooms, the capacity of </a:t>
            </a:r>
            <a:r>
              <a:rPr lang="en-US" sz="900" spc="45" dirty="0" smtClean="0">
                <a:solidFill>
                  <a:srgbClr val="5A585C"/>
                </a:solidFill>
                <a:latin typeface="Arial"/>
                <a:cs typeface="Arial"/>
              </a:rPr>
              <a:t>rooms </a:t>
            </a:r>
            <a:r>
              <a:rPr lang="en-US" sz="900" spc="45" dirty="0">
                <a:solidFill>
                  <a:srgbClr val="5A585C"/>
                </a:solidFill>
                <a:latin typeface="Arial"/>
                <a:cs typeface="Arial"/>
              </a:rPr>
              <a:t>and any due payments.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61" name="object 58"/>
          <p:cNvSpPr txBox="1"/>
          <p:nvPr/>
        </p:nvSpPr>
        <p:spPr>
          <a:xfrm>
            <a:off x="1154816" y="1418521"/>
            <a:ext cx="3024163" cy="1541448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259715" marR="159385" algn="just">
              <a:lnSpc>
                <a:spcPct val="104200"/>
              </a:lnSpc>
              <a:spcBef>
                <a:spcPts val="1245"/>
              </a:spcBef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Managing a dormitory/hostel is a tedious task that needs a lot of supervision and can be time consuming. The dormitory management system is a dynamic as well as practical approach as it makes managing the boarding and other related facilities a lot easier.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1219</TotalTime>
  <Words>163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Lucida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DIT Brochure Updated</dc:title>
  <cp:lastModifiedBy>Saiful</cp:lastModifiedBy>
  <cp:revision>426</cp:revision>
  <dcterms:created xsi:type="dcterms:W3CDTF">2021-01-11T04:22:03Z</dcterms:created>
  <dcterms:modified xsi:type="dcterms:W3CDTF">2021-07-27T05:39:27Z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2020-03-12T00:00:00Z</vt:filetime>
  </property>
  <property fmtid="{D5CDD505-2E9C-101B-9397-08002B2CF9AE}" pid="3" name="Creator">
    <vt:lpwstr>Adobe Illustrator CC 22.0 (Windows)</vt:lpwstr>
  </property>
  <property fmtid="{D5CDD505-2E9C-101B-9397-08002B2CF9AE}" pid="4" name="LastSaved">
    <vt:filetime>2021-01-11T00:00:00Z</vt:filetime>
  </property>
</Properties>
</file>