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9144000" cy="6553200"/>
  <p:notesSz cx="9144000" cy="6553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031492"/>
            <a:ext cx="7772400" cy="1376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669792"/>
            <a:ext cx="6400800" cy="163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07236"/>
            <a:ext cx="3977640" cy="4325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16448" y="2115340"/>
            <a:ext cx="3050540" cy="3903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01E1F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3489" y="1325340"/>
            <a:ext cx="3495040" cy="954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5412" y="1931546"/>
            <a:ext cx="6653174" cy="207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094476"/>
            <a:ext cx="292608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27260" y="11162"/>
            <a:ext cx="8516967" cy="2791460"/>
          </a:xfrm>
          <a:custGeom>
            <a:avLst/>
            <a:gdLst/>
            <a:ahLst/>
            <a:cxnLst/>
            <a:rect l="l" t="t" r="r" b="b"/>
            <a:pathLst>
              <a:path w="8195309" h="2791460">
                <a:moveTo>
                  <a:pt x="0" y="2791066"/>
                </a:moveTo>
                <a:lnTo>
                  <a:pt x="8195056" y="2791066"/>
                </a:lnTo>
                <a:lnTo>
                  <a:pt x="8195056" y="0"/>
                </a:lnTo>
                <a:lnTo>
                  <a:pt x="0" y="0"/>
                </a:lnTo>
                <a:lnTo>
                  <a:pt x="0" y="2791066"/>
                </a:lnTo>
                <a:close/>
              </a:path>
            </a:pathLst>
          </a:custGeom>
          <a:solidFill>
            <a:srgbClr val="0080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01346" y="369126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07681" y="3779520"/>
            <a:ext cx="217209" cy="232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49212" y="4169727"/>
            <a:ext cx="53467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005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>
                <a:solidFill>
                  <a:srgbClr val="1F1D1E"/>
                </a:solidFill>
                <a:latin typeface="Arial"/>
                <a:cs typeface="Arial"/>
              </a:rPr>
              <a:t>Schedule</a:t>
            </a:r>
          </a:p>
          <a:p>
            <a:pPr marL="12700" marR="5080" indent="40005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>
                <a:solidFill>
                  <a:srgbClr val="1F1D1E"/>
                </a:solidFill>
                <a:latin typeface="Arial"/>
                <a:cs typeface="Arial"/>
              </a:rPr>
              <a:t>  Settings</a:t>
            </a:r>
            <a:endParaRPr lang="en-US" sz="8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547233" y="368656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6"/>
                </a:lnTo>
                <a:lnTo>
                  <a:pt x="80470" y="47198"/>
                </a:lnTo>
                <a:lnTo>
                  <a:pt x="47199" y="80468"/>
                </a:lnTo>
                <a:lnTo>
                  <a:pt x="21837" y="120357"/>
                </a:lnTo>
                <a:lnTo>
                  <a:pt x="5674" y="165575"/>
                </a:lnTo>
                <a:lnTo>
                  <a:pt x="0" y="214833"/>
                </a:lnTo>
                <a:lnTo>
                  <a:pt x="5674" y="264100"/>
                </a:lnTo>
                <a:lnTo>
                  <a:pt x="21837" y="309325"/>
                </a:lnTo>
                <a:lnTo>
                  <a:pt x="47199" y="349218"/>
                </a:lnTo>
                <a:lnTo>
                  <a:pt x="80470" y="382491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1"/>
                </a:lnTo>
                <a:lnTo>
                  <a:pt x="382496" y="349218"/>
                </a:lnTo>
                <a:lnTo>
                  <a:pt x="407856" y="309325"/>
                </a:lnTo>
                <a:lnTo>
                  <a:pt x="424018" y="264100"/>
                </a:lnTo>
                <a:lnTo>
                  <a:pt x="429691" y="214833"/>
                </a:lnTo>
                <a:lnTo>
                  <a:pt x="424018" y="165575"/>
                </a:lnTo>
                <a:lnTo>
                  <a:pt x="407856" y="120357"/>
                </a:lnTo>
                <a:lnTo>
                  <a:pt x="382496" y="80468"/>
                </a:lnTo>
                <a:lnTo>
                  <a:pt x="349226" y="47198"/>
                </a:lnTo>
                <a:lnTo>
                  <a:pt x="309335" y="21836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56351" y="3791780"/>
            <a:ext cx="211137" cy="21928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39465" y="4181226"/>
            <a:ext cx="631190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9209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  Search Individual PC</a:t>
            </a:r>
          </a:p>
          <a:p>
            <a:pPr marL="12700" marR="5080" indent="29209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Activities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02467" y="3700970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4"/>
                </a:lnTo>
                <a:lnTo>
                  <a:pt x="120356" y="21836"/>
                </a:lnTo>
                <a:lnTo>
                  <a:pt x="80465" y="47198"/>
                </a:lnTo>
                <a:lnTo>
                  <a:pt x="47195" y="80468"/>
                </a:lnTo>
                <a:lnTo>
                  <a:pt x="21834" y="120357"/>
                </a:lnTo>
                <a:lnTo>
                  <a:pt x="5673" y="165575"/>
                </a:lnTo>
                <a:lnTo>
                  <a:pt x="0" y="214833"/>
                </a:lnTo>
                <a:lnTo>
                  <a:pt x="5673" y="264100"/>
                </a:lnTo>
                <a:lnTo>
                  <a:pt x="21834" y="309325"/>
                </a:lnTo>
                <a:lnTo>
                  <a:pt x="47195" y="349218"/>
                </a:lnTo>
                <a:lnTo>
                  <a:pt x="80465" y="382491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75"/>
                </a:lnTo>
                <a:lnTo>
                  <a:pt x="407854" y="120357"/>
                </a:lnTo>
                <a:lnTo>
                  <a:pt x="382492" y="80468"/>
                </a:lnTo>
                <a:lnTo>
                  <a:pt x="349221" y="47198"/>
                </a:lnTo>
                <a:lnTo>
                  <a:pt x="309329" y="21836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05121" y="3791369"/>
            <a:ext cx="147320" cy="254635"/>
          </a:xfrm>
          <a:custGeom>
            <a:avLst/>
            <a:gdLst/>
            <a:ahLst/>
            <a:cxnLst/>
            <a:rect l="l" t="t" r="r" b="b"/>
            <a:pathLst>
              <a:path w="147320" h="254635">
                <a:moveTo>
                  <a:pt x="86735" y="185775"/>
                </a:moveTo>
                <a:lnTo>
                  <a:pt x="70459" y="185775"/>
                </a:lnTo>
                <a:lnTo>
                  <a:pt x="78359" y="193497"/>
                </a:lnTo>
                <a:lnTo>
                  <a:pt x="77660" y="194081"/>
                </a:lnTo>
                <a:lnTo>
                  <a:pt x="76835" y="194716"/>
                </a:lnTo>
                <a:lnTo>
                  <a:pt x="71361" y="200164"/>
                </a:lnTo>
                <a:lnTo>
                  <a:pt x="71386" y="202437"/>
                </a:lnTo>
                <a:lnTo>
                  <a:pt x="112018" y="243103"/>
                </a:lnTo>
                <a:lnTo>
                  <a:pt x="123139" y="254304"/>
                </a:lnTo>
                <a:lnTo>
                  <a:pt x="121907" y="252958"/>
                </a:lnTo>
                <a:lnTo>
                  <a:pt x="136630" y="252958"/>
                </a:lnTo>
                <a:lnTo>
                  <a:pt x="137985" y="252577"/>
                </a:lnTo>
                <a:lnTo>
                  <a:pt x="142709" y="249796"/>
                </a:lnTo>
                <a:lnTo>
                  <a:pt x="145810" y="243103"/>
                </a:lnTo>
                <a:lnTo>
                  <a:pt x="128917" y="243103"/>
                </a:lnTo>
                <a:lnTo>
                  <a:pt x="125996" y="241617"/>
                </a:lnTo>
                <a:lnTo>
                  <a:pt x="125222" y="240995"/>
                </a:lnTo>
                <a:lnTo>
                  <a:pt x="118000" y="233698"/>
                </a:lnTo>
                <a:lnTo>
                  <a:pt x="110541" y="225852"/>
                </a:lnTo>
                <a:lnTo>
                  <a:pt x="103708" y="218922"/>
                </a:lnTo>
                <a:lnTo>
                  <a:pt x="103466" y="218566"/>
                </a:lnTo>
                <a:lnTo>
                  <a:pt x="103327" y="218414"/>
                </a:lnTo>
                <a:lnTo>
                  <a:pt x="111874" y="209905"/>
                </a:lnTo>
                <a:lnTo>
                  <a:pt x="127511" y="209905"/>
                </a:lnTo>
                <a:lnTo>
                  <a:pt x="127113" y="209499"/>
                </a:lnTo>
                <a:lnTo>
                  <a:pt x="94818" y="209499"/>
                </a:lnTo>
                <a:lnTo>
                  <a:pt x="86601" y="201053"/>
                </a:lnTo>
                <a:lnTo>
                  <a:pt x="94602" y="193001"/>
                </a:lnTo>
                <a:lnTo>
                  <a:pt x="110945" y="193001"/>
                </a:lnTo>
                <a:lnTo>
                  <a:pt x="103827" y="185851"/>
                </a:lnTo>
                <a:lnTo>
                  <a:pt x="86804" y="185851"/>
                </a:lnTo>
                <a:close/>
              </a:path>
              <a:path w="147320" h="254635">
                <a:moveTo>
                  <a:pt x="136630" y="252958"/>
                </a:moveTo>
                <a:lnTo>
                  <a:pt x="121907" y="252958"/>
                </a:lnTo>
                <a:lnTo>
                  <a:pt x="127139" y="254152"/>
                </a:lnTo>
                <a:lnTo>
                  <a:pt x="132384" y="254152"/>
                </a:lnTo>
                <a:lnTo>
                  <a:pt x="136630" y="252958"/>
                </a:lnTo>
                <a:close/>
              </a:path>
              <a:path w="147320" h="254635">
                <a:moveTo>
                  <a:pt x="127511" y="209905"/>
                </a:moveTo>
                <a:lnTo>
                  <a:pt x="111874" y="209905"/>
                </a:lnTo>
                <a:lnTo>
                  <a:pt x="112407" y="210210"/>
                </a:lnTo>
                <a:lnTo>
                  <a:pt x="119259" y="217133"/>
                </a:lnTo>
                <a:lnTo>
                  <a:pt x="126598" y="224908"/>
                </a:lnTo>
                <a:lnTo>
                  <a:pt x="133045" y="231546"/>
                </a:lnTo>
                <a:lnTo>
                  <a:pt x="134302" y="232816"/>
                </a:lnTo>
                <a:lnTo>
                  <a:pt x="135267" y="234708"/>
                </a:lnTo>
                <a:lnTo>
                  <a:pt x="136067" y="238607"/>
                </a:lnTo>
                <a:lnTo>
                  <a:pt x="135001" y="240537"/>
                </a:lnTo>
                <a:lnTo>
                  <a:pt x="131013" y="243039"/>
                </a:lnTo>
                <a:lnTo>
                  <a:pt x="128917" y="243103"/>
                </a:lnTo>
                <a:lnTo>
                  <a:pt x="145810" y="243103"/>
                </a:lnTo>
                <a:lnTo>
                  <a:pt x="145986" y="242722"/>
                </a:lnTo>
                <a:lnTo>
                  <a:pt x="146510" y="240995"/>
                </a:lnTo>
                <a:lnTo>
                  <a:pt x="147078" y="239458"/>
                </a:lnTo>
                <a:lnTo>
                  <a:pt x="147078" y="234213"/>
                </a:lnTo>
                <a:lnTo>
                  <a:pt x="145986" y="230504"/>
                </a:lnTo>
                <a:lnTo>
                  <a:pt x="144526" y="227012"/>
                </a:lnTo>
                <a:lnTo>
                  <a:pt x="129688" y="212127"/>
                </a:lnTo>
                <a:lnTo>
                  <a:pt x="127511" y="209905"/>
                </a:lnTo>
                <a:close/>
              </a:path>
              <a:path w="147320" h="254635">
                <a:moveTo>
                  <a:pt x="6819" y="0"/>
                </a:moveTo>
                <a:lnTo>
                  <a:pt x="0" y="0"/>
                </a:lnTo>
                <a:lnTo>
                  <a:pt x="0" y="11264"/>
                </a:lnTo>
                <a:lnTo>
                  <a:pt x="12487" y="12133"/>
                </a:lnTo>
                <a:lnTo>
                  <a:pt x="24534" y="14519"/>
                </a:lnTo>
                <a:lnTo>
                  <a:pt x="67017" y="39084"/>
                </a:lnTo>
                <a:lnTo>
                  <a:pt x="91681" y="81546"/>
                </a:lnTo>
                <a:lnTo>
                  <a:pt x="94881" y="105994"/>
                </a:lnTo>
                <a:lnTo>
                  <a:pt x="93575" y="122396"/>
                </a:lnTo>
                <a:lnTo>
                  <a:pt x="73723" y="166039"/>
                </a:lnTo>
                <a:lnTo>
                  <a:pt x="40946" y="192154"/>
                </a:lnTo>
                <a:lnTo>
                  <a:pt x="25" y="201485"/>
                </a:lnTo>
                <a:lnTo>
                  <a:pt x="25" y="212572"/>
                </a:lnTo>
                <a:lnTo>
                  <a:pt x="38036" y="205473"/>
                </a:lnTo>
                <a:lnTo>
                  <a:pt x="70459" y="185775"/>
                </a:lnTo>
                <a:lnTo>
                  <a:pt x="86735" y="185775"/>
                </a:lnTo>
                <a:lnTo>
                  <a:pt x="84874" y="183705"/>
                </a:lnTo>
                <a:lnTo>
                  <a:pt x="83769" y="182333"/>
                </a:lnTo>
                <a:lnTo>
                  <a:pt x="81280" y="179933"/>
                </a:lnTo>
                <a:lnTo>
                  <a:pt x="79883" y="178904"/>
                </a:lnTo>
                <a:lnTo>
                  <a:pt x="78549" y="177812"/>
                </a:lnTo>
                <a:lnTo>
                  <a:pt x="80403" y="175564"/>
                </a:lnTo>
                <a:lnTo>
                  <a:pt x="90669" y="161464"/>
                </a:lnTo>
                <a:lnTo>
                  <a:pt x="98394" y="146323"/>
                </a:lnTo>
                <a:lnTo>
                  <a:pt x="103494" y="130134"/>
                </a:lnTo>
                <a:lnTo>
                  <a:pt x="105879" y="112890"/>
                </a:lnTo>
                <a:lnTo>
                  <a:pt x="105027" y="90748"/>
                </a:lnTo>
                <a:lnTo>
                  <a:pt x="90583" y="50987"/>
                </a:lnTo>
                <a:lnTo>
                  <a:pt x="64770" y="22164"/>
                </a:lnTo>
                <a:lnTo>
                  <a:pt x="20231" y="2031"/>
                </a:lnTo>
                <a:lnTo>
                  <a:pt x="11290" y="673"/>
                </a:lnTo>
                <a:lnTo>
                  <a:pt x="6819" y="0"/>
                </a:lnTo>
                <a:close/>
              </a:path>
              <a:path w="147320" h="254635">
                <a:moveTo>
                  <a:pt x="110945" y="193001"/>
                </a:moveTo>
                <a:lnTo>
                  <a:pt x="94602" y="193001"/>
                </a:lnTo>
                <a:lnTo>
                  <a:pt x="103136" y="201421"/>
                </a:lnTo>
                <a:lnTo>
                  <a:pt x="94818" y="209499"/>
                </a:lnTo>
                <a:lnTo>
                  <a:pt x="127113" y="209499"/>
                </a:lnTo>
                <a:lnTo>
                  <a:pt x="110945" y="193001"/>
                </a:lnTo>
                <a:close/>
              </a:path>
              <a:path w="147320" h="254635">
                <a:moveTo>
                  <a:pt x="96342" y="178333"/>
                </a:moveTo>
                <a:lnTo>
                  <a:pt x="93294" y="178333"/>
                </a:lnTo>
                <a:lnTo>
                  <a:pt x="89027" y="182562"/>
                </a:lnTo>
                <a:lnTo>
                  <a:pt x="88125" y="184099"/>
                </a:lnTo>
                <a:lnTo>
                  <a:pt x="86804" y="185851"/>
                </a:lnTo>
                <a:lnTo>
                  <a:pt x="103827" y="185851"/>
                </a:lnTo>
                <a:lnTo>
                  <a:pt x="96342" y="1783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98618" y="3791369"/>
            <a:ext cx="184518" cy="1902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166705" y="5270605"/>
            <a:ext cx="703152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005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 smtClean="0">
                <a:solidFill>
                  <a:srgbClr val="1F1D1E"/>
                </a:solidFill>
                <a:latin typeface="Arial"/>
                <a:cs typeface="Arial"/>
              </a:rPr>
              <a:t>   GroupWise</a:t>
            </a:r>
          </a:p>
          <a:p>
            <a:pPr marL="12700" marR="5080" indent="40005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 smtClean="0">
                <a:solidFill>
                  <a:srgbClr val="1F1D1E"/>
                </a:solidFill>
                <a:latin typeface="Arial"/>
                <a:cs typeface="Arial"/>
              </a:rPr>
              <a:t>      Settings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308456" y="477923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388606" y="4885385"/>
            <a:ext cx="271983" cy="2066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318458" y="5274048"/>
            <a:ext cx="6513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   Always Updatable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557621" y="4800231"/>
            <a:ext cx="429691" cy="42969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331582" y="369126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33030" y="3827081"/>
            <a:ext cx="219201" cy="181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276046" y="4181193"/>
            <a:ext cx="59381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79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Purchase or Subscription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412090" y="4800231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481583" y="4994885"/>
            <a:ext cx="262255" cy="154940"/>
          </a:xfrm>
          <a:custGeom>
            <a:avLst/>
            <a:gdLst/>
            <a:ahLst/>
            <a:cxnLst/>
            <a:rect l="l" t="t" r="r" b="b"/>
            <a:pathLst>
              <a:path w="262254" h="154939">
                <a:moveTo>
                  <a:pt x="60482" y="27038"/>
                </a:moveTo>
                <a:lnTo>
                  <a:pt x="21909" y="27038"/>
                </a:lnTo>
                <a:lnTo>
                  <a:pt x="23572" y="28079"/>
                </a:lnTo>
                <a:lnTo>
                  <a:pt x="23890" y="31991"/>
                </a:lnTo>
                <a:lnTo>
                  <a:pt x="24309" y="35877"/>
                </a:lnTo>
                <a:lnTo>
                  <a:pt x="24509" y="39509"/>
                </a:lnTo>
                <a:lnTo>
                  <a:pt x="24611" y="40435"/>
                </a:lnTo>
                <a:lnTo>
                  <a:pt x="33126" y="79020"/>
                </a:lnTo>
                <a:lnTo>
                  <a:pt x="54624" y="112737"/>
                </a:lnTo>
                <a:lnTo>
                  <a:pt x="108348" y="148904"/>
                </a:lnTo>
                <a:lnTo>
                  <a:pt x="139349" y="154528"/>
                </a:lnTo>
                <a:lnTo>
                  <a:pt x="172950" y="151676"/>
                </a:lnTo>
                <a:lnTo>
                  <a:pt x="200888" y="142560"/>
                </a:lnTo>
                <a:lnTo>
                  <a:pt x="206979" y="138739"/>
                </a:lnTo>
                <a:lnTo>
                  <a:pt x="162824" y="138739"/>
                </a:lnTo>
                <a:lnTo>
                  <a:pt x="130646" y="138036"/>
                </a:lnTo>
                <a:lnTo>
                  <a:pt x="75480" y="113304"/>
                </a:lnTo>
                <a:lnTo>
                  <a:pt x="41441" y="52730"/>
                </a:lnTo>
                <a:lnTo>
                  <a:pt x="39416" y="35877"/>
                </a:lnTo>
                <a:lnTo>
                  <a:pt x="39475" y="31991"/>
                </a:lnTo>
                <a:lnTo>
                  <a:pt x="39790" y="27139"/>
                </a:lnTo>
                <a:lnTo>
                  <a:pt x="60579" y="27139"/>
                </a:lnTo>
                <a:close/>
              </a:path>
              <a:path w="262254" h="154939">
                <a:moveTo>
                  <a:pt x="251677" y="69049"/>
                </a:moveTo>
                <a:lnTo>
                  <a:pt x="247994" y="70942"/>
                </a:lnTo>
                <a:lnTo>
                  <a:pt x="242939" y="80759"/>
                </a:lnTo>
                <a:lnTo>
                  <a:pt x="240679" y="85636"/>
                </a:lnTo>
                <a:lnTo>
                  <a:pt x="237656" y="89979"/>
                </a:lnTo>
                <a:lnTo>
                  <a:pt x="216344" y="114279"/>
                </a:lnTo>
                <a:lnTo>
                  <a:pt x="191395" y="130676"/>
                </a:lnTo>
                <a:lnTo>
                  <a:pt x="162824" y="138739"/>
                </a:lnTo>
                <a:lnTo>
                  <a:pt x="206979" y="138739"/>
                </a:lnTo>
                <a:lnTo>
                  <a:pt x="224477" y="127760"/>
                </a:lnTo>
                <a:lnTo>
                  <a:pt x="243841" y="107604"/>
                </a:lnTo>
                <a:lnTo>
                  <a:pt x="259106" y="82422"/>
                </a:lnTo>
                <a:lnTo>
                  <a:pt x="261646" y="77139"/>
                </a:lnTo>
                <a:lnTo>
                  <a:pt x="260275" y="72758"/>
                </a:lnTo>
                <a:lnTo>
                  <a:pt x="251677" y="69049"/>
                </a:lnTo>
                <a:close/>
              </a:path>
              <a:path w="262254" h="154939">
                <a:moveTo>
                  <a:pt x="33351" y="0"/>
                </a:moveTo>
                <a:lnTo>
                  <a:pt x="123" y="29336"/>
                </a:lnTo>
                <a:lnTo>
                  <a:pt x="0" y="30949"/>
                </a:lnTo>
                <a:lnTo>
                  <a:pt x="204" y="33781"/>
                </a:lnTo>
                <a:lnTo>
                  <a:pt x="5272" y="39509"/>
                </a:lnTo>
                <a:lnTo>
                  <a:pt x="9539" y="40131"/>
                </a:lnTo>
                <a:lnTo>
                  <a:pt x="15216" y="35534"/>
                </a:lnTo>
                <a:lnTo>
                  <a:pt x="17489" y="32969"/>
                </a:lnTo>
                <a:lnTo>
                  <a:pt x="20677" y="29489"/>
                </a:lnTo>
                <a:lnTo>
                  <a:pt x="21210" y="28193"/>
                </a:lnTo>
                <a:lnTo>
                  <a:pt x="21909" y="27038"/>
                </a:lnTo>
                <a:lnTo>
                  <a:pt x="60482" y="27038"/>
                </a:lnTo>
                <a:lnTo>
                  <a:pt x="54311" y="20690"/>
                </a:lnTo>
                <a:lnTo>
                  <a:pt x="48326" y="14654"/>
                </a:lnTo>
                <a:lnTo>
                  <a:pt x="42287" y="8673"/>
                </a:lnTo>
                <a:lnTo>
                  <a:pt x="33351" y="0"/>
                </a:lnTo>
                <a:close/>
              </a:path>
              <a:path w="262254" h="154939">
                <a:moveTo>
                  <a:pt x="60579" y="27139"/>
                </a:moveTo>
                <a:lnTo>
                  <a:pt x="39790" y="27139"/>
                </a:lnTo>
                <a:lnTo>
                  <a:pt x="41991" y="29565"/>
                </a:lnTo>
                <a:lnTo>
                  <a:pt x="43168" y="30949"/>
                </a:lnTo>
                <a:lnTo>
                  <a:pt x="46265" y="34112"/>
                </a:lnTo>
                <a:lnTo>
                  <a:pt x="47804" y="35725"/>
                </a:lnTo>
                <a:lnTo>
                  <a:pt x="52973" y="39979"/>
                </a:lnTo>
                <a:lnTo>
                  <a:pt x="57126" y="39814"/>
                </a:lnTo>
                <a:lnTo>
                  <a:pt x="62739" y="34112"/>
                </a:lnTo>
                <a:lnTo>
                  <a:pt x="63145" y="29806"/>
                </a:lnTo>
                <a:lnTo>
                  <a:pt x="60579" y="271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13639" y="4874323"/>
            <a:ext cx="260985" cy="23624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502397" y="5272112"/>
            <a:ext cx="617855" cy="407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80">
              <a:lnSpc>
                <a:spcPct val="100000"/>
              </a:lnSpc>
              <a:spcBef>
                <a:spcPts val="100"/>
              </a:spcBef>
            </a:pPr>
            <a:r>
              <a:rPr lang="en-US" sz="800" spc="-40" dirty="0" smtClean="0">
                <a:solidFill>
                  <a:srgbClr val="1F1D1E"/>
                </a:solidFill>
                <a:latin typeface="Arial"/>
                <a:cs typeface="Arial"/>
              </a:rPr>
              <a:t>      Check</a:t>
            </a:r>
          </a:p>
          <a:p>
            <a:pPr marL="12700" marR="5080" indent="5080">
              <a:lnSpc>
                <a:spcPct val="100000"/>
              </a:lnSpc>
              <a:spcBef>
                <a:spcPts val="100"/>
              </a:spcBef>
            </a:pPr>
            <a:r>
              <a:rPr lang="en-US" sz="800" spc="-40" dirty="0" smtClean="0">
                <a:solidFill>
                  <a:srgbClr val="1F1D1E"/>
                </a:solidFill>
                <a:latin typeface="Arial"/>
                <a:cs typeface="Arial"/>
              </a:rPr>
              <a:t>   Keyboard</a:t>
            </a:r>
            <a:endParaRPr lang="en-US" sz="800" dirty="0">
              <a:latin typeface="Arial"/>
              <a:cs typeface="Arial"/>
            </a:endParaRPr>
          </a:p>
          <a:p>
            <a:pPr marL="12700" marR="5080" indent="5080">
              <a:lnSpc>
                <a:spcPct val="100000"/>
              </a:lnSpc>
              <a:spcBef>
                <a:spcPts val="100"/>
              </a:spcBef>
            </a:pPr>
            <a:r>
              <a:rPr lang="en-US" sz="800" spc="-40" dirty="0" smtClean="0">
                <a:solidFill>
                  <a:srgbClr val="1F1D1E"/>
                </a:solidFill>
                <a:latin typeface="Arial"/>
                <a:cs typeface="Arial"/>
              </a:rPr>
              <a:t>     Strokes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4657191" y="5272503"/>
            <a:ext cx="654774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 Check,</a:t>
            </a:r>
          </a:p>
          <a:p>
            <a:pPr marL="12700" marR="5080" indent="444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>
                <a:solidFill>
                  <a:srgbClr val="1F1D1E"/>
                </a:solidFill>
                <a:latin typeface="Arial"/>
                <a:cs typeface="Arial"/>
              </a:rPr>
              <a:t> </a:t>
            </a: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Download Screenshots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702467" y="478558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4"/>
                </a:lnTo>
                <a:lnTo>
                  <a:pt x="120356" y="21837"/>
                </a:lnTo>
                <a:lnTo>
                  <a:pt x="80465" y="47200"/>
                </a:lnTo>
                <a:lnTo>
                  <a:pt x="47195" y="80473"/>
                </a:lnTo>
                <a:lnTo>
                  <a:pt x="21834" y="120366"/>
                </a:lnTo>
                <a:lnTo>
                  <a:pt x="5673" y="165591"/>
                </a:lnTo>
                <a:lnTo>
                  <a:pt x="0" y="214858"/>
                </a:lnTo>
                <a:lnTo>
                  <a:pt x="5673" y="264116"/>
                </a:lnTo>
                <a:lnTo>
                  <a:pt x="21834" y="309334"/>
                </a:lnTo>
                <a:lnTo>
                  <a:pt x="47195" y="349223"/>
                </a:lnTo>
                <a:lnTo>
                  <a:pt x="80465" y="382493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801387" y="4892319"/>
            <a:ext cx="234403" cy="2208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113482" y="4174782"/>
            <a:ext cx="725717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8580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Employee</a:t>
            </a:r>
          </a:p>
          <a:p>
            <a:pPr marL="12700" marR="5080" indent="68580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Registration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205037" y="3704209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2"/>
                </a:lnTo>
                <a:lnTo>
                  <a:pt x="120356" y="21832"/>
                </a:lnTo>
                <a:lnTo>
                  <a:pt x="80465" y="47190"/>
                </a:lnTo>
                <a:lnTo>
                  <a:pt x="47195" y="80457"/>
                </a:lnTo>
                <a:lnTo>
                  <a:pt x="21834" y="120346"/>
                </a:lnTo>
                <a:lnTo>
                  <a:pt x="5673" y="165567"/>
                </a:lnTo>
                <a:lnTo>
                  <a:pt x="0" y="214833"/>
                </a:lnTo>
                <a:lnTo>
                  <a:pt x="5673" y="264096"/>
                </a:lnTo>
                <a:lnTo>
                  <a:pt x="21834" y="309319"/>
                </a:lnTo>
                <a:lnTo>
                  <a:pt x="47195" y="349213"/>
                </a:lnTo>
                <a:lnTo>
                  <a:pt x="80465" y="382487"/>
                </a:lnTo>
                <a:lnTo>
                  <a:pt x="120356" y="407852"/>
                </a:lnTo>
                <a:lnTo>
                  <a:pt x="165579" y="424016"/>
                </a:lnTo>
                <a:lnTo>
                  <a:pt x="214845" y="429691"/>
                </a:lnTo>
                <a:lnTo>
                  <a:pt x="264108" y="424016"/>
                </a:lnTo>
                <a:lnTo>
                  <a:pt x="309329" y="407852"/>
                </a:lnTo>
                <a:lnTo>
                  <a:pt x="349221" y="382487"/>
                </a:lnTo>
                <a:lnTo>
                  <a:pt x="382492" y="349213"/>
                </a:lnTo>
                <a:lnTo>
                  <a:pt x="407854" y="309319"/>
                </a:lnTo>
                <a:lnTo>
                  <a:pt x="424017" y="264096"/>
                </a:lnTo>
                <a:lnTo>
                  <a:pt x="429691" y="214833"/>
                </a:lnTo>
                <a:lnTo>
                  <a:pt x="424017" y="165567"/>
                </a:lnTo>
                <a:lnTo>
                  <a:pt x="407854" y="120346"/>
                </a:lnTo>
                <a:lnTo>
                  <a:pt x="382492" y="80457"/>
                </a:lnTo>
                <a:lnTo>
                  <a:pt x="349221" y="47190"/>
                </a:lnTo>
                <a:lnTo>
                  <a:pt x="309329" y="21832"/>
                </a:lnTo>
                <a:lnTo>
                  <a:pt x="264108" y="5672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90179" y="3782834"/>
            <a:ext cx="259410" cy="2552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" y="1307833"/>
            <a:ext cx="4473575" cy="1706245"/>
          </a:xfrm>
          <a:custGeom>
            <a:avLst/>
            <a:gdLst/>
            <a:ahLst/>
            <a:cxnLst/>
            <a:rect l="l" t="t" r="r" b="b"/>
            <a:pathLst>
              <a:path w="4473575" h="1706245">
                <a:moveTo>
                  <a:pt x="4473448" y="1706054"/>
                </a:moveTo>
                <a:lnTo>
                  <a:pt x="0" y="1706054"/>
                </a:lnTo>
                <a:lnTo>
                  <a:pt x="0" y="0"/>
                </a:lnTo>
                <a:lnTo>
                  <a:pt x="4473448" y="0"/>
                </a:lnTo>
                <a:lnTo>
                  <a:pt x="4473448" y="1706054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96487" y="1560804"/>
            <a:ext cx="283641" cy="24561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90131" y="1878317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575" y="0"/>
                </a:lnTo>
              </a:path>
            </a:pathLst>
          </a:custGeom>
          <a:ln w="28575">
            <a:solidFill>
              <a:srgbClr val="2837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27260" y="3644163"/>
            <a:ext cx="3690620" cy="857799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Track your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employees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’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activities on PC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so that you can clearly see what’s done throughout the day.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DW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MS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saves pictures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of the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activities done on Personal Computer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each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day.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See how much time employees spend working at the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computer. You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can manually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set time-schedule that defines how long a employee is monitored by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DW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MS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software.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10159" y="4800231"/>
            <a:ext cx="3690620" cy="71654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15" dirty="0">
                <a:solidFill>
                  <a:srgbClr val="5A585C"/>
                </a:solidFill>
                <a:latin typeface="Arial"/>
                <a:cs typeface="Arial"/>
              </a:rPr>
              <a:t>Daily and weekly summary </a:t>
            </a:r>
            <a:r>
              <a:rPr lang="en-US" sz="900" spc="15" dirty="0" smtClean="0">
                <a:solidFill>
                  <a:srgbClr val="5A585C"/>
                </a:solidFill>
                <a:latin typeface="Arial"/>
                <a:cs typeface="Arial"/>
              </a:rPr>
              <a:t>reports </a:t>
            </a:r>
            <a:r>
              <a:rPr lang="en-US" sz="900" spc="15" dirty="0">
                <a:solidFill>
                  <a:srgbClr val="5A585C"/>
                </a:solidFill>
                <a:latin typeface="Arial"/>
                <a:cs typeface="Arial"/>
              </a:rPr>
              <a:t>make it easy to analyze patterns. Now it’s easier than ever to track </a:t>
            </a:r>
            <a:r>
              <a:rPr lang="en-US" sz="900" spc="15" dirty="0" smtClean="0">
                <a:solidFill>
                  <a:srgbClr val="5A585C"/>
                </a:solidFill>
                <a:latin typeface="Arial"/>
                <a:cs typeface="Arial"/>
              </a:rPr>
              <a:t>activities </a:t>
            </a:r>
            <a:r>
              <a:rPr lang="en-US" sz="900" spc="15" dirty="0">
                <a:solidFill>
                  <a:srgbClr val="5A585C"/>
                </a:solidFill>
                <a:latin typeface="Arial"/>
                <a:cs typeface="Arial"/>
              </a:rPr>
              <a:t>accurately, </a:t>
            </a:r>
            <a:r>
              <a:rPr lang="en-US" sz="900" spc="15" dirty="0" smtClean="0">
                <a:solidFill>
                  <a:srgbClr val="5A585C"/>
                </a:solidFill>
                <a:latin typeface="Arial"/>
                <a:cs typeface="Arial"/>
              </a:rPr>
              <a:t>check how many time employees have strike the keyboard. </a:t>
            </a:r>
            <a:r>
              <a:rPr lang="en-US" sz="900" spc="15" dirty="0">
                <a:solidFill>
                  <a:srgbClr val="5A585C"/>
                </a:solidFill>
                <a:latin typeface="Arial"/>
                <a:cs typeface="Arial"/>
              </a:rPr>
              <a:t>Time is money, so use our reports to diagnose and treat time-wasting habits. The result? Improved productivity.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703832" y="2289730"/>
            <a:ext cx="1901189" cy="4711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900" b="1" spc="-155" dirty="0">
                <a:solidFill>
                  <a:srgbClr val="1085C6"/>
                </a:solidFill>
                <a:latin typeface="Arial"/>
                <a:cs typeface="Arial"/>
              </a:rPr>
              <a:t>productivity</a:t>
            </a:r>
            <a:endParaRPr sz="2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4155" y="1948404"/>
            <a:ext cx="2653665" cy="4197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50" spc="-95" dirty="0">
                <a:solidFill>
                  <a:srgbClr val="283777"/>
                </a:solidFill>
                <a:latin typeface="Arial"/>
                <a:cs typeface="Arial"/>
              </a:rPr>
              <a:t>Elevated</a:t>
            </a:r>
            <a:r>
              <a:rPr sz="2550" spc="-270" dirty="0">
                <a:solidFill>
                  <a:srgbClr val="283777"/>
                </a:solidFill>
                <a:latin typeface="Arial"/>
                <a:cs typeface="Arial"/>
              </a:rPr>
              <a:t> </a:t>
            </a:r>
            <a:r>
              <a:rPr sz="2550" spc="-55" dirty="0">
                <a:solidFill>
                  <a:srgbClr val="283777"/>
                </a:solidFill>
                <a:latin typeface="Arial"/>
                <a:cs typeface="Arial"/>
              </a:rPr>
              <a:t>workplace</a:t>
            </a:r>
            <a:endParaRPr sz="255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8204822" y="4775441"/>
            <a:ext cx="429691" cy="42969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"/>
          <p:cNvSpPr/>
          <p:nvPr/>
        </p:nvSpPr>
        <p:spPr>
          <a:xfrm>
            <a:off x="4473600" y="1307833"/>
            <a:ext cx="2883535" cy="1706245"/>
          </a:xfrm>
          <a:custGeom>
            <a:avLst/>
            <a:gdLst/>
            <a:ahLst/>
            <a:cxnLst/>
            <a:rect l="l" t="t" r="r" b="b"/>
            <a:pathLst>
              <a:path w="2883535" h="1708150">
                <a:moveTo>
                  <a:pt x="0" y="1707730"/>
                </a:moveTo>
                <a:lnTo>
                  <a:pt x="2883306" y="1707730"/>
                </a:lnTo>
                <a:lnTo>
                  <a:pt x="2883306" y="0"/>
                </a:lnTo>
                <a:lnTo>
                  <a:pt x="0" y="0"/>
                </a:lnTo>
                <a:lnTo>
                  <a:pt x="0" y="170773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8"/>
          <p:cNvSpPr txBox="1"/>
          <p:nvPr/>
        </p:nvSpPr>
        <p:spPr>
          <a:xfrm>
            <a:off x="4702467" y="1485106"/>
            <a:ext cx="2267336" cy="1297791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captures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screenshots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running PCs by registered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users, records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mouse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clicks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count of the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and records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keyboard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strokes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count of the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– a complete monitoring assistant.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17"/>
          <p:cNvSpPr txBox="1"/>
          <p:nvPr/>
        </p:nvSpPr>
        <p:spPr>
          <a:xfrm>
            <a:off x="5867488" y="138644"/>
            <a:ext cx="3276485" cy="865622"/>
          </a:xfrm>
          <a:prstGeom prst="rect">
            <a:avLst/>
          </a:prstGeom>
          <a:solidFill>
            <a:srgbClr val="2295D2"/>
          </a:solidFill>
        </p:spPr>
        <p:txBody>
          <a:bodyPr vert="horz" wrap="square" lIns="0" tIns="54610" rIns="0" bIns="0" rtlCol="0">
            <a:spAutoFit/>
          </a:bodyPr>
          <a:lstStyle/>
          <a:p>
            <a:pPr marL="357505" algn="ctr">
              <a:lnSpc>
                <a:spcPct val="100000"/>
              </a:lnSpc>
              <a:spcBef>
                <a:spcPts val="430"/>
              </a:spcBef>
            </a:pPr>
            <a:r>
              <a:rPr lang="en-US" sz="2400" spc="170" dirty="0" err="1" smtClean="0">
                <a:solidFill>
                  <a:srgbClr val="FFFFFF"/>
                </a:solidFill>
                <a:cs typeface="Arial" panose="020B0604020202020204" pitchFamily="34" charset="0"/>
              </a:rPr>
              <a:t>BacBon</a:t>
            </a:r>
            <a:r>
              <a:rPr lang="en-US" sz="2400" spc="170" dirty="0" smtClean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2400" b="1" spc="170" dirty="0" smtClean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DWMS</a:t>
            </a:r>
            <a:endParaRPr lang="en-US" sz="2400" b="1" spc="170" dirty="0" smtClean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357505" algn="ctr">
              <a:spcBef>
                <a:spcPts val="430"/>
              </a:spcBef>
            </a:pP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Digital </a:t>
            </a:r>
            <a:r>
              <a:rPr lang="en-US" sz="1100" spc="170" dirty="0">
                <a:solidFill>
                  <a:schemeClr val="bg1"/>
                </a:solidFill>
                <a:cs typeface="Arial" panose="020B0604020202020204" pitchFamily="34" charset="0"/>
              </a:rPr>
              <a:t>Workplace Monitoring System</a:t>
            </a:r>
            <a:endParaRPr lang="en-US" sz="1100" spc="17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357505" algn="ctr">
              <a:lnSpc>
                <a:spcPct val="100000"/>
              </a:lnSpc>
              <a:spcBef>
                <a:spcPts val="430"/>
              </a:spcBef>
            </a:pPr>
            <a:endParaRPr sz="1100" dirty="0">
              <a:solidFill>
                <a:srgbClr val="FFC000"/>
              </a:solidFill>
              <a:cs typeface="Arial" panose="020B0604020202020204" pitchFamily="34" charset="0"/>
            </a:endParaRPr>
          </a:p>
        </p:txBody>
      </p:sp>
      <p:sp>
        <p:nvSpPr>
          <p:cNvPr id="43" name="object 7"/>
          <p:cNvSpPr txBox="1"/>
          <p:nvPr/>
        </p:nvSpPr>
        <p:spPr>
          <a:xfrm>
            <a:off x="5592241" y="4169727"/>
            <a:ext cx="515850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075" marR="5080" indent="-80010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Secure</a:t>
            </a:r>
            <a:endParaRPr lang="en-US" sz="800" spc="-55" dirty="0">
              <a:solidFill>
                <a:srgbClr val="1F1D1E"/>
              </a:solidFill>
              <a:latin typeface="Arial"/>
              <a:cs typeface="Arial"/>
            </a:endParaRPr>
          </a:p>
          <a:p>
            <a:pPr marL="92075" marR="5080" indent="-80010">
              <a:lnSpc>
                <a:spcPct val="100000"/>
              </a:lnSpc>
              <a:spcBef>
                <a:spcPts val="100"/>
              </a:spcBef>
            </a:pPr>
            <a:r>
              <a:rPr lang="en-US" sz="800" spc="-25" dirty="0" smtClean="0">
                <a:solidFill>
                  <a:srgbClr val="1F1D1E"/>
                </a:solidFill>
                <a:latin typeface="Arial"/>
                <a:cs typeface="Arial"/>
              </a:rPr>
              <a:t>Database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4" name="object 18"/>
          <p:cNvSpPr txBox="1"/>
          <p:nvPr/>
        </p:nvSpPr>
        <p:spPr>
          <a:xfrm>
            <a:off x="7974991" y="5257967"/>
            <a:ext cx="934889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    Find  Ideal    </a:t>
            </a:r>
          </a:p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>
                <a:solidFill>
                  <a:srgbClr val="1F1D1E"/>
                </a:solidFill>
                <a:latin typeface="Arial"/>
                <a:cs typeface="Arial"/>
              </a:rPr>
              <a:t> </a:t>
            </a: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      Worker</a:t>
            </a:r>
            <a:endParaRPr sz="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</TotalTime>
  <Words>196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Brochure Updated</dc:title>
  <cp:lastModifiedBy>Saiful</cp:lastModifiedBy>
  <cp:revision>426</cp:revision>
  <dcterms:created xsi:type="dcterms:W3CDTF">2021-01-11T04:22:03Z</dcterms:created>
  <dcterms:modified xsi:type="dcterms:W3CDTF">2021-07-27T05:29:45Z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2020-03-12T00:00:00Z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2021-01-11T00:00:00Z</vt:filetime>
  </property>
</Properties>
</file>