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Lst>
  <p:sldSz cx="9144000" cy="6553200"/>
  <p:notesSz cx="9144000" cy="6553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14"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031492"/>
            <a:ext cx="7772400" cy="137617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669792"/>
            <a:ext cx="6400800" cy="1638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5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50" b="0" i="0">
                <a:solidFill>
                  <a:schemeClr val="bg1"/>
                </a:solidFill>
                <a:latin typeface="Arial"/>
                <a:cs typeface="Arial"/>
              </a:defRPr>
            </a:lvl1pPr>
          </a:lstStyle>
          <a:p>
            <a:endParaRPr/>
          </a:p>
        </p:txBody>
      </p:sp>
      <p:sp>
        <p:nvSpPr>
          <p:cNvPr id="3" name="Holder 3"/>
          <p:cNvSpPr>
            <a:spLocks noGrp="1"/>
          </p:cNvSpPr>
          <p:nvPr>
            <p:ph sz="half" idx="2"/>
          </p:nvPr>
        </p:nvSpPr>
        <p:spPr>
          <a:xfrm>
            <a:off x="457200" y="1507236"/>
            <a:ext cx="3977640" cy="432511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416448" y="2115340"/>
            <a:ext cx="3050540" cy="3903345"/>
          </a:xfrm>
          <a:prstGeom prst="rect">
            <a:avLst/>
          </a:prstGeom>
        </p:spPr>
        <p:txBody>
          <a:bodyPr wrap="square" lIns="0" tIns="0" rIns="0" bIns="0">
            <a:spAutoFit/>
          </a:bodyPr>
          <a:lstStyle>
            <a:lvl1pPr>
              <a:defRPr sz="1400" b="0" i="0">
                <a:solidFill>
                  <a:srgbClr val="201E1F"/>
                </a:solidFill>
                <a:latin typeface="Lucida Sans"/>
                <a:cs typeface="Lucida Sans"/>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50" b="0"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43489" y="1325340"/>
            <a:ext cx="3495040" cy="954405"/>
          </a:xfrm>
          <a:prstGeom prst="rect">
            <a:avLst/>
          </a:prstGeom>
        </p:spPr>
        <p:txBody>
          <a:bodyPr wrap="square" lIns="0" tIns="0" rIns="0" bIns="0">
            <a:spAutoFit/>
          </a:bodyPr>
          <a:lstStyle>
            <a:lvl1pPr>
              <a:defRPr sz="3050" b="0" i="0">
                <a:solidFill>
                  <a:schemeClr val="bg1"/>
                </a:solidFill>
                <a:latin typeface="Arial"/>
                <a:cs typeface="Arial"/>
              </a:defRPr>
            </a:lvl1pPr>
          </a:lstStyle>
          <a:p>
            <a:endParaRPr/>
          </a:p>
        </p:txBody>
      </p:sp>
      <p:sp>
        <p:nvSpPr>
          <p:cNvPr id="3" name="Holder 3"/>
          <p:cNvSpPr>
            <a:spLocks noGrp="1"/>
          </p:cNvSpPr>
          <p:nvPr>
            <p:ph type="body" idx="1"/>
          </p:nvPr>
        </p:nvSpPr>
        <p:spPr>
          <a:xfrm>
            <a:off x="1245412" y="1931546"/>
            <a:ext cx="6653174" cy="20796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094476"/>
            <a:ext cx="2926080" cy="3276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094476"/>
            <a:ext cx="2103120" cy="3276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6" name="Holder 6"/>
          <p:cNvSpPr>
            <a:spLocks noGrp="1"/>
          </p:cNvSpPr>
          <p:nvPr>
            <p:ph type="sldNum" sz="quarter" idx="7"/>
          </p:nvPr>
        </p:nvSpPr>
        <p:spPr>
          <a:xfrm>
            <a:off x="6583680" y="6094476"/>
            <a:ext cx="2103120" cy="3276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496488" y="12547"/>
            <a:ext cx="8647740" cy="2791460"/>
          </a:xfrm>
          <a:custGeom>
            <a:avLst/>
            <a:gdLst/>
            <a:ahLst/>
            <a:cxnLst/>
            <a:rect l="l" t="t" r="r" b="b"/>
            <a:pathLst>
              <a:path w="8195309" h="2791460">
                <a:moveTo>
                  <a:pt x="0" y="2791066"/>
                </a:moveTo>
                <a:lnTo>
                  <a:pt x="8195056" y="2791066"/>
                </a:lnTo>
                <a:lnTo>
                  <a:pt x="8195056" y="0"/>
                </a:lnTo>
                <a:lnTo>
                  <a:pt x="0" y="0"/>
                </a:lnTo>
                <a:lnTo>
                  <a:pt x="0" y="2791066"/>
                </a:lnTo>
                <a:close/>
              </a:path>
            </a:pathLst>
          </a:custGeom>
          <a:solidFill>
            <a:srgbClr val="0080EA"/>
          </a:solidFill>
        </p:spPr>
        <p:txBody>
          <a:bodyPr wrap="square" lIns="0" tIns="0" rIns="0" bIns="0" rtlCol="0"/>
          <a:lstStyle/>
          <a:p>
            <a:endParaRPr/>
          </a:p>
        </p:txBody>
      </p:sp>
      <p:sp>
        <p:nvSpPr>
          <p:cNvPr id="33" name="object 33"/>
          <p:cNvSpPr/>
          <p:nvPr/>
        </p:nvSpPr>
        <p:spPr>
          <a:xfrm>
            <a:off x="25" y="1307833"/>
            <a:ext cx="4473575" cy="1706245"/>
          </a:xfrm>
          <a:custGeom>
            <a:avLst/>
            <a:gdLst/>
            <a:ahLst/>
            <a:cxnLst/>
            <a:rect l="l" t="t" r="r" b="b"/>
            <a:pathLst>
              <a:path w="4473575" h="1706245">
                <a:moveTo>
                  <a:pt x="4473448" y="1706054"/>
                </a:moveTo>
                <a:lnTo>
                  <a:pt x="0" y="1706054"/>
                </a:lnTo>
                <a:lnTo>
                  <a:pt x="0" y="0"/>
                </a:lnTo>
                <a:lnTo>
                  <a:pt x="4473448" y="0"/>
                </a:lnTo>
                <a:lnTo>
                  <a:pt x="4473448" y="1706054"/>
                </a:lnTo>
                <a:close/>
              </a:path>
            </a:pathLst>
          </a:custGeom>
          <a:solidFill>
            <a:srgbClr val="F0F0F0"/>
          </a:solidFill>
        </p:spPr>
        <p:txBody>
          <a:bodyPr wrap="square" lIns="0" tIns="0" rIns="0" bIns="0" rtlCol="0"/>
          <a:lstStyle/>
          <a:p>
            <a:endParaRPr/>
          </a:p>
        </p:txBody>
      </p:sp>
      <p:sp>
        <p:nvSpPr>
          <p:cNvPr id="34" name="object 34"/>
          <p:cNvSpPr/>
          <p:nvPr/>
        </p:nvSpPr>
        <p:spPr>
          <a:xfrm>
            <a:off x="496487" y="1560804"/>
            <a:ext cx="283641" cy="245617"/>
          </a:xfrm>
          <a:prstGeom prst="rect">
            <a:avLst/>
          </a:prstGeom>
          <a:blipFill>
            <a:blip r:embed="rId2" cstate="print"/>
            <a:stretch>
              <a:fillRect/>
            </a:stretch>
          </a:blipFill>
        </p:spPr>
        <p:txBody>
          <a:bodyPr wrap="square" lIns="0" tIns="0" rIns="0" bIns="0" rtlCol="0"/>
          <a:lstStyle/>
          <a:p>
            <a:endParaRPr/>
          </a:p>
        </p:txBody>
      </p:sp>
      <p:sp>
        <p:nvSpPr>
          <p:cNvPr id="35" name="object 35"/>
          <p:cNvSpPr/>
          <p:nvPr/>
        </p:nvSpPr>
        <p:spPr>
          <a:xfrm>
            <a:off x="490131" y="1878317"/>
            <a:ext cx="917575" cy="0"/>
          </a:xfrm>
          <a:custGeom>
            <a:avLst/>
            <a:gdLst/>
            <a:ahLst/>
            <a:cxnLst/>
            <a:rect l="l" t="t" r="r" b="b"/>
            <a:pathLst>
              <a:path w="917575">
                <a:moveTo>
                  <a:pt x="0" y="0"/>
                </a:moveTo>
                <a:lnTo>
                  <a:pt x="917575" y="0"/>
                </a:lnTo>
              </a:path>
            </a:pathLst>
          </a:custGeom>
          <a:ln w="28575">
            <a:solidFill>
              <a:srgbClr val="283778"/>
            </a:solidFill>
          </a:ln>
        </p:spPr>
        <p:txBody>
          <a:bodyPr wrap="square" lIns="0" tIns="0" rIns="0" bIns="0" rtlCol="0"/>
          <a:lstStyle/>
          <a:p>
            <a:endParaRPr/>
          </a:p>
        </p:txBody>
      </p:sp>
      <p:sp>
        <p:nvSpPr>
          <p:cNvPr id="38" name="object 38"/>
          <p:cNvSpPr txBox="1"/>
          <p:nvPr/>
        </p:nvSpPr>
        <p:spPr>
          <a:xfrm>
            <a:off x="627260" y="3644163"/>
            <a:ext cx="3690620" cy="1131272"/>
          </a:xfrm>
          <a:prstGeom prst="rect">
            <a:avLst/>
          </a:prstGeom>
        </p:spPr>
        <p:txBody>
          <a:bodyPr vert="horz" wrap="square" lIns="0" tIns="10160" rIns="0" bIns="0" rtlCol="0">
            <a:spAutoFit/>
          </a:bodyPr>
          <a:lstStyle/>
          <a:p>
            <a:pPr marL="12700" marR="5080" algn="just">
              <a:lnSpc>
                <a:spcPct val="101800"/>
              </a:lnSpc>
              <a:spcBef>
                <a:spcPts val="80"/>
              </a:spcBef>
            </a:pPr>
            <a:r>
              <a:rPr lang="en-US" sz="900" spc="45" dirty="0">
                <a:solidFill>
                  <a:srgbClr val="5A585C"/>
                </a:solidFill>
                <a:latin typeface="Arial"/>
                <a:cs typeface="Arial"/>
              </a:rPr>
              <a:t>The activities or duties related to the operations of buildings such as concert halls, hotels, conference centers, performance theatres, and sports arenas all are included in </a:t>
            </a:r>
            <a:r>
              <a:rPr lang="en-US" sz="900" spc="45" dirty="0" smtClean="0">
                <a:solidFill>
                  <a:srgbClr val="5A585C"/>
                </a:solidFill>
                <a:latin typeface="Arial"/>
                <a:cs typeface="Arial"/>
              </a:rPr>
              <a:t>hall management system. </a:t>
            </a:r>
            <a:r>
              <a:rPr lang="en-US" sz="900" spc="45" dirty="0">
                <a:solidFill>
                  <a:srgbClr val="5A585C"/>
                </a:solidFill>
                <a:latin typeface="Arial"/>
                <a:cs typeface="Arial"/>
              </a:rPr>
              <a:t>If the professional management carries out the task of the scheduling, client relations, booking, financial management, marketing, promotions, administrative work, event coordination, maintenance services, human resources, venue security then your venue can run smoothly without any mess.</a:t>
            </a:r>
            <a:endParaRPr sz="900" dirty="0">
              <a:latin typeface="Arial"/>
              <a:cs typeface="Arial"/>
            </a:endParaRPr>
          </a:p>
        </p:txBody>
      </p:sp>
      <p:sp>
        <p:nvSpPr>
          <p:cNvPr id="45" name="object 45"/>
          <p:cNvSpPr txBox="1"/>
          <p:nvPr/>
        </p:nvSpPr>
        <p:spPr>
          <a:xfrm>
            <a:off x="1703832" y="2289730"/>
            <a:ext cx="2614048" cy="461665"/>
          </a:xfrm>
          <a:prstGeom prst="rect">
            <a:avLst/>
          </a:prstGeom>
        </p:spPr>
        <p:txBody>
          <a:bodyPr vert="horz" wrap="square" lIns="0" tIns="15240" rIns="0" bIns="0" rtlCol="0">
            <a:spAutoFit/>
          </a:bodyPr>
          <a:lstStyle/>
          <a:p>
            <a:pPr marL="12700">
              <a:lnSpc>
                <a:spcPct val="100000"/>
              </a:lnSpc>
              <a:spcBef>
                <a:spcPts val="120"/>
              </a:spcBef>
            </a:pPr>
            <a:r>
              <a:rPr lang="en-US" sz="2900" b="1" spc="-155" dirty="0" smtClean="0">
                <a:solidFill>
                  <a:srgbClr val="1085C6"/>
                </a:solidFill>
                <a:latin typeface="Arial"/>
                <a:cs typeface="Arial"/>
              </a:rPr>
              <a:t>hall bookings</a:t>
            </a:r>
            <a:endParaRPr sz="2900" dirty="0">
              <a:latin typeface="Arial"/>
              <a:cs typeface="Arial"/>
            </a:endParaRPr>
          </a:p>
        </p:txBody>
      </p:sp>
      <p:sp>
        <p:nvSpPr>
          <p:cNvPr id="46" name="object 46"/>
          <p:cNvSpPr txBox="1"/>
          <p:nvPr/>
        </p:nvSpPr>
        <p:spPr>
          <a:xfrm>
            <a:off x="704155" y="1948404"/>
            <a:ext cx="2653665" cy="419734"/>
          </a:xfrm>
          <a:prstGeom prst="rect">
            <a:avLst/>
          </a:prstGeom>
        </p:spPr>
        <p:txBody>
          <a:bodyPr vert="horz" wrap="square" lIns="0" tIns="17145" rIns="0" bIns="0" rtlCol="0">
            <a:spAutoFit/>
          </a:bodyPr>
          <a:lstStyle/>
          <a:p>
            <a:pPr marL="12700">
              <a:lnSpc>
                <a:spcPct val="100000"/>
              </a:lnSpc>
              <a:spcBef>
                <a:spcPts val="135"/>
              </a:spcBef>
            </a:pPr>
            <a:r>
              <a:rPr lang="en-US" sz="2550" spc="-95" dirty="0" smtClean="0">
                <a:solidFill>
                  <a:srgbClr val="283777"/>
                </a:solidFill>
                <a:latin typeface="Arial"/>
                <a:cs typeface="Arial"/>
              </a:rPr>
              <a:t>Ease operations of</a:t>
            </a:r>
            <a:endParaRPr sz="2550" dirty="0">
              <a:latin typeface="Arial"/>
              <a:cs typeface="Arial"/>
            </a:endParaRPr>
          </a:p>
        </p:txBody>
      </p:sp>
      <p:sp>
        <p:nvSpPr>
          <p:cNvPr id="50" name="object 5"/>
          <p:cNvSpPr/>
          <p:nvPr/>
        </p:nvSpPr>
        <p:spPr>
          <a:xfrm>
            <a:off x="4473600" y="1307833"/>
            <a:ext cx="2883535" cy="1689192"/>
          </a:xfrm>
          <a:custGeom>
            <a:avLst/>
            <a:gdLst/>
            <a:ahLst/>
            <a:cxnLst/>
            <a:rect l="l" t="t" r="r" b="b"/>
            <a:pathLst>
              <a:path w="2883535" h="1708150">
                <a:moveTo>
                  <a:pt x="0" y="1707730"/>
                </a:moveTo>
                <a:lnTo>
                  <a:pt x="2883306" y="1707730"/>
                </a:lnTo>
                <a:lnTo>
                  <a:pt x="2883306" y="0"/>
                </a:lnTo>
                <a:lnTo>
                  <a:pt x="0" y="0"/>
                </a:lnTo>
                <a:lnTo>
                  <a:pt x="0" y="1707730"/>
                </a:lnTo>
                <a:close/>
              </a:path>
            </a:pathLst>
          </a:custGeom>
          <a:solidFill>
            <a:srgbClr val="00B4F0"/>
          </a:solidFill>
        </p:spPr>
        <p:txBody>
          <a:bodyPr wrap="square" lIns="0" tIns="0" rIns="0" bIns="0" rtlCol="0"/>
          <a:lstStyle/>
          <a:p>
            <a:endParaRPr/>
          </a:p>
        </p:txBody>
      </p:sp>
      <p:sp>
        <p:nvSpPr>
          <p:cNvPr id="51" name="object 58"/>
          <p:cNvSpPr txBox="1"/>
          <p:nvPr/>
        </p:nvSpPr>
        <p:spPr>
          <a:xfrm>
            <a:off x="4731363" y="1560804"/>
            <a:ext cx="2406650" cy="1297791"/>
          </a:xfrm>
          <a:prstGeom prst="rect">
            <a:avLst/>
          </a:prstGeom>
        </p:spPr>
        <p:txBody>
          <a:bodyPr vert="horz" wrap="square" lIns="0" tIns="5080" rIns="0" bIns="0" rtlCol="0">
            <a:spAutoFit/>
          </a:bodyPr>
          <a:lstStyle/>
          <a:p>
            <a:r>
              <a:rPr lang="en-US" sz="1200" spc="45" dirty="0">
                <a:solidFill>
                  <a:schemeClr val="bg1"/>
                </a:solidFill>
                <a:latin typeface="Arial"/>
                <a:cs typeface="Arial"/>
              </a:rPr>
              <a:t>There will be website where potential customers will visit to and book your convention hall and pay in advance</a:t>
            </a:r>
            <a:r>
              <a:rPr lang="en-US" sz="1200" spc="45" dirty="0" smtClean="0">
                <a:solidFill>
                  <a:schemeClr val="bg1"/>
                </a:solidFill>
                <a:latin typeface="Arial"/>
                <a:cs typeface="Arial"/>
              </a:rPr>
              <a:t>. </a:t>
            </a:r>
            <a:r>
              <a:rPr lang="en-US" sz="1200" spc="45" dirty="0">
                <a:solidFill>
                  <a:schemeClr val="bg1"/>
                </a:solidFill>
                <a:latin typeface="Arial"/>
                <a:cs typeface="Arial"/>
              </a:rPr>
              <a:t>As hall owners and event organizers, you can plan and </a:t>
            </a:r>
            <a:r>
              <a:rPr lang="en-US" sz="1200" spc="45" dirty="0" smtClean="0">
                <a:solidFill>
                  <a:schemeClr val="bg1"/>
                </a:solidFill>
                <a:latin typeface="Arial"/>
                <a:cs typeface="Arial"/>
              </a:rPr>
              <a:t>manage </a:t>
            </a:r>
            <a:r>
              <a:rPr lang="en-US" sz="1200" spc="45" dirty="0">
                <a:solidFill>
                  <a:schemeClr val="bg1"/>
                </a:solidFill>
                <a:latin typeface="Arial"/>
                <a:cs typeface="Arial"/>
              </a:rPr>
              <a:t>up your </a:t>
            </a:r>
            <a:r>
              <a:rPr lang="en-US" sz="1200" spc="45" dirty="0" smtClean="0">
                <a:solidFill>
                  <a:schemeClr val="bg1"/>
                </a:solidFill>
                <a:latin typeface="Arial"/>
                <a:cs typeface="Arial"/>
              </a:rPr>
              <a:t>halls and receive payments. </a:t>
            </a:r>
            <a:endParaRPr lang="en-US" sz="1200" dirty="0">
              <a:solidFill>
                <a:schemeClr val="bg1"/>
              </a:solidFill>
              <a:latin typeface="Arial" panose="020B0604020202020204" pitchFamily="34" charset="0"/>
              <a:cs typeface="Arial" panose="020B0604020202020204" pitchFamily="34" charset="0"/>
            </a:endParaRPr>
          </a:p>
        </p:txBody>
      </p:sp>
      <p:sp>
        <p:nvSpPr>
          <p:cNvPr id="49" name="object 17"/>
          <p:cNvSpPr txBox="1"/>
          <p:nvPr/>
        </p:nvSpPr>
        <p:spPr>
          <a:xfrm>
            <a:off x="5656351" y="135131"/>
            <a:ext cx="3487749" cy="865622"/>
          </a:xfrm>
          <a:prstGeom prst="rect">
            <a:avLst/>
          </a:prstGeom>
          <a:solidFill>
            <a:srgbClr val="2295D2"/>
          </a:solidFill>
        </p:spPr>
        <p:txBody>
          <a:bodyPr vert="horz" wrap="square" lIns="0" tIns="54610" rIns="0" bIns="0" rtlCol="0">
            <a:spAutoFit/>
          </a:bodyPr>
          <a:lstStyle/>
          <a:p>
            <a:pPr marL="357505" algn="ctr">
              <a:lnSpc>
                <a:spcPct val="100000"/>
              </a:lnSpc>
              <a:spcBef>
                <a:spcPts val="430"/>
              </a:spcBef>
            </a:pPr>
            <a:r>
              <a:rPr lang="en-US" sz="2400" spc="170" dirty="0" smtClean="0">
                <a:solidFill>
                  <a:srgbClr val="FFFFFF"/>
                </a:solidFill>
                <a:cs typeface="Arial" panose="020B0604020202020204" pitchFamily="34" charset="0"/>
              </a:rPr>
              <a:t>BacBon </a:t>
            </a:r>
            <a:r>
              <a:rPr lang="en-US" sz="2400" b="1" spc="170" dirty="0" smtClean="0">
                <a:solidFill>
                  <a:srgbClr val="FFFF00"/>
                </a:solidFill>
                <a:cs typeface="Arial" panose="020B0604020202020204" pitchFamily="34" charset="0"/>
              </a:rPr>
              <a:t>Convention</a:t>
            </a:r>
          </a:p>
          <a:p>
            <a:pPr marL="357505" algn="ctr">
              <a:spcBef>
                <a:spcPts val="430"/>
              </a:spcBef>
            </a:pPr>
            <a:r>
              <a:rPr lang="en-US" sz="1100" spc="170" dirty="0" smtClean="0">
                <a:solidFill>
                  <a:schemeClr val="bg1"/>
                </a:solidFill>
                <a:cs typeface="Arial" panose="020B0604020202020204" pitchFamily="34" charset="0"/>
              </a:rPr>
              <a:t>Hall Booking Management</a:t>
            </a:r>
            <a:r>
              <a:rPr lang="en-US" sz="1100" spc="170" dirty="0" smtClean="0">
                <a:solidFill>
                  <a:srgbClr val="FFC000"/>
                </a:solidFill>
                <a:cs typeface="Arial" panose="020B0604020202020204" pitchFamily="34" charset="0"/>
              </a:rPr>
              <a:t> </a:t>
            </a:r>
            <a:r>
              <a:rPr lang="en-US" sz="1100" spc="170" dirty="0" smtClean="0">
                <a:solidFill>
                  <a:schemeClr val="bg1"/>
                </a:solidFill>
                <a:cs typeface="Arial" panose="020B0604020202020204" pitchFamily="34" charset="0"/>
              </a:rPr>
              <a:t>System</a:t>
            </a:r>
          </a:p>
          <a:p>
            <a:pPr marL="357505" algn="ctr">
              <a:spcBef>
                <a:spcPts val="430"/>
              </a:spcBef>
            </a:pPr>
            <a:endParaRPr sz="1100" dirty="0">
              <a:solidFill>
                <a:srgbClr val="FFC000"/>
              </a:solidFill>
              <a:cs typeface="Arial" panose="020B0604020202020204" pitchFamily="34" charset="0"/>
            </a:endParaRPr>
          </a:p>
        </p:txBody>
      </p:sp>
      <p:sp>
        <p:nvSpPr>
          <p:cNvPr id="44" name="object 38"/>
          <p:cNvSpPr txBox="1"/>
          <p:nvPr/>
        </p:nvSpPr>
        <p:spPr>
          <a:xfrm>
            <a:off x="628177" y="4892319"/>
            <a:ext cx="3690620" cy="716543"/>
          </a:xfrm>
          <a:prstGeom prst="rect">
            <a:avLst/>
          </a:prstGeom>
        </p:spPr>
        <p:txBody>
          <a:bodyPr vert="horz" wrap="square" lIns="0" tIns="10160" rIns="0" bIns="0" rtlCol="0">
            <a:spAutoFit/>
          </a:bodyPr>
          <a:lstStyle/>
          <a:p>
            <a:pPr marL="12700" marR="5080" algn="just">
              <a:lnSpc>
                <a:spcPct val="101800"/>
              </a:lnSpc>
              <a:spcBef>
                <a:spcPts val="80"/>
              </a:spcBef>
            </a:pPr>
            <a:r>
              <a:rPr lang="en-US" sz="900" spc="45" dirty="0" smtClean="0">
                <a:solidFill>
                  <a:srgbClr val="5A585C"/>
                </a:solidFill>
                <a:latin typeface="Arial"/>
                <a:cs typeface="Arial"/>
              </a:rPr>
              <a:t>There will be website where potential customers will visit to and book your convention hall and pay in advance. As hall </a:t>
            </a:r>
            <a:r>
              <a:rPr lang="en-US" sz="900" spc="45" dirty="0">
                <a:solidFill>
                  <a:srgbClr val="5A585C"/>
                </a:solidFill>
                <a:latin typeface="Arial"/>
                <a:cs typeface="Arial"/>
              </a:rPr>
              <a:t>owners and event </a:t>
            </a:r>
            <a:r>
              <a:rPr lang="en-US" sz="900" spc="45" dirty="0" smtClean="0">
                <a:solidFill>
                  <a:srgbClr val="5A585C"/>
                </a:solidFill>
                <a:latin typeface="Arial"/>
                <a:cs typeface="Arial"/>
              </a:rPr>
              <a:t>organizers, you </a:t>
            </a:r>
            <a:r>
              <a:rPr lang="en-US" sz="900" spc="45" dirty="0">
                <a:solidFill>
                  <a:srgbClr val="5A585C"/>
                </a:solidFill>
                <a:latin typeface="Arial"/>
                <a:cs typeface="Arial"/>
              </a:rPr>
              <a:t>can </a:t>
            </a:r>
            <a:r>
              <a:rPr lang="en-US" sz="900" spc="45" dirty="0" smtClean="0">
                <a:solidFill>
                  <a:srgbClr val="5A585C"/>
                </a:solidFill>
                <a:latin typeface="Arial"/>
                <a:cs typeface="Arial"/>
              </a:rPr>
              <a:t>plan </a:t>
            </a:r>
            <a:r>
              <a:rPr lang="en-US" sz="900" spc="45" dirty="0">
                <a:solidFill>
                  <a:srgbClr val="5A585C"/>
                </a:solidFill>
                <a:latin typeface="Arial"/>
                <a:cs typeface="Arial"/>
              </a:rPr>
              <a:t>and set up </a:t>
            </a:r>
            <a:r>
              <a:rPr lang="en-US" sz="900" spc="45" dirty="0" smtClean="0">
                <a:solidFill>
                  <a:srgbClr val="5A585C"/>
                </a:solidFill>
                <a:latin typeface="Arial"/>
                <a:cs typeface="Arial"/>
              </a:rPr>
              <a:t>your halls </a:t>
            </a:r>
            <a:r>
              <a:rPr lang="en-US" sz="900" spc="45" dirty="0">
                <a:solidFill>
                  <a:srgbClr val="5A585C"/>
                </a:solidFill>
                <a:latin typeface="Arial"/>
                <a:cs typeface="Arial"/>
              </a:rPr>
              <a:t>by making use of </a:t>
            </a:r>
            <a:r>
              <a:rPr lang="en-US" sz="900" spc="45" dirty="0" smtClean="0">
                <a:solidFill>
                  <a:srgbClr val="5A585C"/>
                </a:solidFill>
                <a:latin typeface="Arial"/>
                <a:cs typeface="Arial"/>
              </a:rPr>
              <a:t>hall </a:t>
            </a:r>
            <a:r>
              <a:rPr lang="en-US" sz="900" spc="45" dirty="0">
                <a:solidFill>
                  <a:srgbClr val="5A585C"/>
                </a:solidFill>
                <a:latin typeface="Arial"/>
                <a:cs typeface="Arial"/>
              </a:rPr>
              <a:t>management software. It will be easy to maintain contact with external event planners.</a:t>
            </a:r>
            <a:endParaRPr sz="900" dirty="0">
              <a:latin typeface="Arial"/>
              <a:cs typeface="Arial"/>
            </a:endParaRPr>
          </a:p>
        </p:txBody>
      </p:sp>
      <p:sp>
        <p:nvSpPr>
          <p:cNvPr id="43" name="object 9"/>
          <p:cNvSpPr txBox="1"/>
          <p:nvPr/>
        </p:nvSpPr>
        <p:spPr>
          <a:xfrm>
            <a:off x="7153641" y="4176598"/>
            <a:ext cx="608329" cy="271869"/>
          </a:xfrm>
          <a:prstGeom prst="rect">
            <a:avLst/>
          </a:prstGeom>
        </p:spPr>
        <p:txBody>
          <a:bodyPr vert="horz" wrap="square" lIns="0" tIns="12700" rIns="0" bIns="0" rtlCol="0">
            <a:spAutoFit/>
          </a:bodyPr>
          <a:lstStyle/>
          <a:p>
            <a:pPr marL="12700" marR="5080" indent="112395">
              <a:lnSpc>
                <a:spcPct val="100000"/>
              </a:lnSpc>
              <a:spcBef>
                <a:spcPts val="100"/>
              </a:spcBef>
            </a:pPr>
            <a:r>
              <a:rPr lang="en-US" sz="800" spc="-5" dirty="0" smtClean="0">
                <a:solidFill>
                  <a:srgbClr val="1F1D1E"/>
                </a:solidFill>
                <a:latin typeface="Arial"/>
                <a:cs typeface="Arial"/>
              </a:rPr>
              <a:t>   Food</a:t>
            </a:r>
          </a:p>
          <a:p>
            <a:pPr marL="12700" marR="5080" indent="112395">
              <a:lnSpc>
                <a:spcPct val="100000"/>
              </a:lnSpc>
              <a:spcBef>
                <a:spcPts val="100"/>
              </a:spcBef>
            </a:pPr>
            <a:r>
              <a:rPr lang="en-US" sz="800" spc="-5" dirty="0" smtClean="0">
                <a:solidFill>
                  <a:srgbClr val="1F1D1E"/>
                </a:solidFill>
                <a:latin typeface="Arial"/>
                <a:cs typeface="Arial"/>
              </a:rPr>
              <a:t> Vendors</a:t>
            </a:r>
          </a:p>
        </p:txBody>
      </p:sp>
      <p:sp>
        <p:nvSpPr>
          <p:cNvPr id="52" name="object 10"/>
          <p:cNvSpPr txBox="1"/>
          <p:nvPr/>
        </p:nvSpPr>
        <p:spPr>
          <a:xfrm>
            <a:off x="6267321" y="4184473"/>
            <a:ext cx="609600" cy="271869"/>
          </a:xfrm>
          <a:prstGeom prst="rect">
            <a:avLst/>
          </a:prstGeom>
        </p:spPr>
        <p:txBody>
          <a:bodyPr vert="horz" wrap="square" lIns="0" tIns="12700" rIns="0" bIns="0" rtlCol="0">
            <a:spAutoFit/>
          </a:bodyPr>
          <a:lstStyle/>
          <a:p>
            <a:pPr marL="635" algn="ctr">
              <a:lnSpc>
                <a:spcPct val="100000"/>
              </a:lnSpc>
              <a:spcBef>
                <a:spcPts val="100"/>
              </a:spcBef>
            </a:pPr>
            <a:r>
              <a:rPr lang="en-US" sz="800" spc="-30" dirty="0" smtClean="0">
                <a:solidFill>
                  <a:srgbClr val="1F1D1E"/>
                </a:solidFill>
                <a:latin typeface="Arial"/>
                <a:cs typeface="Arial"/>
              </a:rPr>
              <a:t>Book</a:t>
            </a:r>
          </a:p>
          <a:p>
            <a:pPr marL="635" algn="ctr">
              <a:lnSpc>
                <a:spcPct val="100000"/>
              </a:lnSpc>
              <a:spcBef>
                <a:spcPts val="100"/>
              </a:spcBef>
            </a:pPr>
            <a:r>
              <a:rPr lang="en-US" sz="800" spc="-5" dirty="0" smtClean="0">
                <a:solidFill>
                  <a:srgbClr val="1F1D1E"/>
                </a:solidFill>
                <a:latin typeface="Arial"/>
                <a:cs typeface="Arial"/>
              </a:rPr>
              <a:t>Hall</a:t>
            </a:r>
            <a:endParaRPr sz="800" dirty="0">
              <a:latin typeface="Arial"/>
              <a:cs typeface="Arial"/>
            </a:endParaRPr>
          </a:p>
        </p:txBody>
      </p:sp>
      <p:sp>
        <p:nvSpPr>
          <p:cNvPr id="53" name="object 11"/>
          <p:cNvSpPr/>
          <p:nvPr/>
        </p:nvSpPr>
        <p:spPr>
          <a:xfrm>
            <a:off x="6357174" y="3664254"/>
            <a:ext cx="429895" cy="429895"/>
          </a:xfrm>
          <a:custGeom>
            <a:avLst/>
            <a:gdLst/>
            <a:ahLst/>
            <a:cxnLst/>
            <a:rect l="l" t="t" r="r" b="b"/>
            <a:pathLst>
              <a:path w="429894" h="429895">
                <a:moveTo>
                  <a:pt x="214845" y="0"/>
                </a:moveTo>
                <a:lnTo>
                  <a:pt x="165583" y="5674"/>
                </a:lnTo>
                <a:lnTo>
                  <a:pt x="120362" y="21836"/>
                </a:lnTo>
                <a:lnTo>
                  <a:pt x="80470" y="47198"/>
                </a:lnTo>
                <a:lnTo>
                  <a:pt x="47199" y="80468"/>
                </a:lnTo>
                <a:lnTo>
                  <a:pt x="21837" y="120357"/>
                </a:lnTo>
                <a:lnTo>
                  <a:pt x="5674" y="165575"/>
                </a:lnTo>
                <a:lnTo>
                  <a:pt x="0" y="214833"/>
                </a:lnTo>
                <a:lnTo>
                  <a:pt x="5674" y="264100"/>
                </a:lnTo>
                <a:lnTo>
                  <a:pt x="21837" y="309325"/>
                </a:lnTo>
                <a:lnTo>
                  <a:pt x="47199" y="349218"/>
                </a:lnTo>
                <a:lnTo>
                  <a:pt x="80470" y="382491"/>
                </a:lnTo>
                <a:lnTo>
                  <a:pt x="120362" y="407854"/>
                </a:lnTo>
                <a:lnTo>
                  <a:pt x="165583" y="424017"/>
                </a:lnTo>
                <a:lnTo>
                  <a:pt x="214845" y="429691"/>
                </a:lnTo>
                <a:lnTo>
                  <a:pt x="264108" y="424017"/>
                </a:lnTo>
                <a:lnTo>
                  <a:pt x="309329" y="407854"/>
                </a:lnTo>
                <a:lnTo>
                  <a:pt x="349221" y="382491"/>
                </a:lnTo>
                <a:lnTo>
                  <a:pt x="382492" y="349218"/>
                </a:lnTo>
                <a:lnTo>
                  <a:pt x="407854" y="309325"/>
                </a:lnTo>
                <a:lnTo>
                  <a:pt x="424017" y="264100"/>
                </a:lnTo>
                <a:lnTo>
                  <a:pt x="429691" y="214833"/>
                </a:lnTo>
                <a:lnTo>
                  <a:pt x="424017" y="165575"/>
                </a:lnTo>
                <a:lnTo>
                  <a:pt x="407854" y="120357"/>
                </a:lnTo>
                <a:lnTo>
                  <a:pt x="382492" y="80468"/>
                </a:lnTo>
                <a:lnTo>
                  <a:pt x="349221" y="47198"/>
                </a:lnTo>
                <a:lnTo>
                  <a:pt x="309329" y="21836"/>
                </a:lnTo>
                <a:lnTo>
                  <a:pt x="264108" y="5674"/>
                </a:lnTo>
                <a:lnTo>
                  <a:pt x="214845" y="0"/>
                </a:lnTo>
                <a:close/>
              </a:path>
            </a:pathLst>
          </a:custGeom>
          <a:solidFill>
            <a:srgbClr val="00B4F0"/>
          </a:solidFill>
        </p:spPr>
        <p:txBody>
          <a:bodyPr wrap="square" lIns="0" tIns="0" rIns="0" bIns="0" rtlCol="0"/>
          <a:lstStyle/>
          <a:p>
            <a:endParaRPr/>
          </a:p>
        </p:txBody>
      </p:sp>
      <p:sp>
        <p:nvSpPr>
          <p:cNvPr id="54" name="object 12"/>
          <p:cNvSpPr/>
          <p:nvPr/>
        </p:nvSpPr>
        <p:spPr>
          <a:xfrm>
            <a:off x="6465009" y="3765943"/>
            <a:ext cx="228448" cy="229590"/>
          </a:xfrm>
          <a:prstGeom prst="rect">
            <a:avLst/>
          </a:prstGeom>
          <a:blipFill>
            <a:blip r:embed="rId3" cstate="print"/>
            <a:stretch>
              <a:fillRect/>
            </a:stretch>
          </a:blipFill>
        </p:spPr>
        <p:txBody>
          <a:bodyPr wrap="square" lIns="0" tIns="0" rIns="0" bIns="0" rtlCol="0"/>
          <a:lstStyle/>
          <a:p>
            <a:endParaRPr/>
          </a:p>
        </p:txBody>
      </p:sp>
      <p:sp>
        <p:nvSpPr>
          <p:cNvPr id="55" name="object 13"/>
          <p:cNvSpPr txBox="1"/>
          <p:nvPr/>
        </p:nvSpPr>
        <p:spPr>
          <a:xfrm>
            <a:off x="5241771" y="4193375"/>
            <a:ext cx="809421" cy="271869"/>
          </a:xfrm>
          <a:prstGeom prst="rect">
            <a:avLst/>
          </a:prstGeom>
        </p:spPr>
        <p:txBody>
          <a:bodyPr vert="horz" wrap="square" lIns="0" tIns="12700" rIns="0" bIns="0" rtlCol="0">
            <a:spAutoFit/>
          </a:bodyPr>
          <a:lstStyle/>
          <a:p>
            <a:pPr marL="12700" marR="5080" indent="140335">
              <a:lnSpc>
                <a:spcPct val="100000"/>
              </a:lnSpc>
              <a:spcBef>
                <a:spcPts val="100"/>
              </a:spcBef>
            </a:pPr>
            <a:r>
              <a:rPr lang="en-US" sz="800" spc="-30" dirty="0" smtClean="0">
                <a:solidFill>
                  <a:srgbClr val="1F1D1E"/>
                </a:solidFill>
                <a:latin typeface="Arial"/>
                <a:cs typeface="Arial"/>
              </a:rPr>
              <a:t>    Search</a:t>
            </a:r>
          </a:p>
          <a:p>
            <a:pPr marL="12700" marR="5080" indent="140335">
              <a:lnSpc>
                <a:spcPct val="100000"/>
              </a:lnSpc>
              <a:spcBef>
                <a:spcPts val="100"/>
              </a:spcBef>
            </a:pPr>
            <a:r>
              <a:rPr lang="en-US" sz="800" spc="-30" dirty="0" smtClean="0">
                <a:solidFill>
                  <a:srgbClr val="1F1D1E"/>
                </a:solidFill>
                <a:latin typeface="Arial"/>
                <a:cs typeface="Arial"/>
              </a:rPr>
              <a:t>Hall Availability</a:t>
            </a:r>
            <a:endParaRPr sz="800" dirty="0">
              <a:latin typeface="Arial"/>
              <a:cs typeface="Arial"/>
            </a:endParaRPr>
          </a:p>
        </p:txBody>
      </p:sp>
      <p:sp>
        <p:nvSpPr>
          <p:cNvPr id="56" name="object 14"/>
          <p:cNvSpPr/>
          <p:nvPr/>
        </p:nvSpPr>
        <p:spPr>
          <a:xfrm>
            <a:off x="5441403" y="3669398"/>
            <a:ext cx="429895" cy="429895"/>
          </a:xfrm>
          <a:custGeom>
            <a:avLst/>
            <a:gdLst/>
            <a:ahLst/>
            <a:cxnLst/>
            <a:rect l="l" t="t" r="r" b="b"/>
            <a:pathLst>
              <a:path w="429894" h="429895">
                <a:moveTo>
                  <a:pt x="214845" y="0"/>
                </a:moveTo>
                <a:lnTo>
                  <a:pt x="165583" y="5674"/>
                </a:lnTo>
                <a:lnTo>
                  <a:pt x="120362" y="21836"/>
                </a:lnTo>
                <a:lnTo>
                  <a:pt x="80470" y="47198"/>
                </a:lnTo>
                <a:lnTo>
                  <a:pt x="47199" y="80468"/>
                </a:lnTo>
                <a:lnTo>
                  <a:pt x="21837" y="120357"/>
                </a:lnTo>
                <a:lnTo>
                  <a:pt x="5674" y="165575"/>
                </a:lnTo>
                <a:lnTo>
                  <a:pt x="0" y="214833"/>
                </a:lnTo>
                <a:lnTo>
                  <a:pt x="5674" y="264100"/>
                </a:lnTo>
                <a:lnTo>
                  <a:pt x="21837" y="309325"/>
                </a:lnTo>
                <a:lnTo>
                  <a:pt x="47199" y="349218"/>
                </a:lnTo>
                <a:lnTo>
                  <a:pt x="80470" y="382491"/>
                </a:lnTo>
                <a:lnTo>
                  <a:pt x="120362" y="407854"/>
                </a:lnTo>
                <a:lnTo>
                  <a:pt x="165583" y="424017"/>
                </a:lnTo>
                <a:lnTo>
                  <a:pt x="214845" y="429691"/>
                </a:lnTo>
                <a:lnTo>
                  <a:pt x="264112" y="424017"/>
                </a:lnTo>
                <a:lnTo>
                  <a:pt x="309335" y="407854"/>
                </a:lnTo>
                <a:lnTo>
                  <a:pt x="349226" y="382491"/>
                </a:lnTo>
                <a:lnTo>
                  <a:pt x="382496" y="349218"/>
                </a:lnTo>
                <a:lnTo>
                  <a:pt x="407856" y="309325"/>
                </a:lnTo>
                <a:lnTo>
                  <a:pt x="424018" y="264100"/>
                </a:lnTo>
                <a:lnTo>
                  <a:pt x="429691" y="214833"/>
                </a:lnTo>
                <a:lnTo>
                  <a:pt x="424018" y="165575"/>
                </a:lnTo>
                <a:lnTo>
                  <a:pt x="407856" y="120357"/>
                </a:lnTo>
                <a:lnTo>
                  <a:pt x="382496" y="80468"/>
                </a:lnTo>
                <a:lnTo>
                  <a:pt x="349226" y="47198"/>
                </a:lnTo>
                <a:lnTo>
                  <a:pt x="309335" y="21836"/>
                </a:lnTo>
                <a:lnTo>
                  <a:pt x="264112" y="5674"/>
                </a:lnTo>
                <a:lnTo>
                  <a:pt x="214845" y="0"/>
                </a:lnTo>
                <a:close/>
              </a:path>
            </a:pathLst>
          </a:custGeom>
          <a:solidFill>
            <a:srgbClr val="00B4F0"/>
          </a:solidFill>
        </p:spPr>
        <p:txBody>
          <a:bodyPr wrap="square" lIns="0" tIns="0" rIns="0" bIns="0" rtlCol="0"/>
          <a:lstStyle/>
          <a:p>
            <a:endParaRPr/>
          </a:p>
        </p:txBody>
      </p:sp>
      <p:sp>
        <p:nvSpPr>
          <p:cNvPr id="57" name="object 15"/>
          <p:cNvSpPr/>
          <p:nvPr/>
        </p:nvSpPr>
        <p:spPr>
          <a:xfrm>
            <a:off x="5522314" y="3771163"/>
            <a:ext cx="265430" cy="184785"/>
          </a:xfrm>
          <a:custGeom>
            <a:avLst/>
            <a:gdLst/>
            <a:ahLst/>
            <a:cxnLst/>
            <a:rect l="l" t="t" r="r" b="b"/>
            <a:pathLst>
              <a:path w="265430" h="184785">
                <a:moveTo>
                  <a:pt x="210769" y="184103"/>
                </a:moveTo>
                <a:lnTo>
                  <a:pt x="193925" y="184103"/>
                </a:lnTo>
                <a:lnTo>
                  <a:pt x="201642" y="184111"/>
                </a:lnTo>
                <a:lnTo>
                  <a:pt x="209334" y="184289"/>
                </a:lnTo>
                <a:lnTo>
                  <a:pt x="210769" y="184103"/>
                </a:lnTo>
                <a:close/>
              </a:path>
              <a:path w="265430" h="184785">
                <a:moveTo>
                  <a:pt x="64081" y="36583"/>
                </a:moveTo>
                <a:lnTo>
                  <a:pt x="28046" y="57386"/>
                </a:lnTo>
                <a:lnTo>
                  <a:pt x="24553" y="68673"/>
                </a:lnTo>
                <a:lnTo>
                  <a:pt x="24828" y="80797"/>
                </a:lnTo>
                <a:lnTo>
                  <a:pt x="25272" y="83185"/>
                </a:lnTo>
                <a:lnTo>
                  <a:pt x="24764" y="84378"/>
                </a:lnTo>
                <a:lnTo>
                  <a:pt x="533" y="121818"/>
                </a:lnTo>
                <a:lnTo>
                  <a:pt x="444" y="122351"/>
                </a:lnTo>
                <a:lnTo>
                  <a:pt x="190" y="122859"/>
                </a:lnTo>
                <a:lnTo>
                  <a:pt x="42" y="123253"/>
                </a:lnTo>
                <a:lnTo>
                  <a:pt x="0" y="136385"/>
                </a:lnTo>
                <a:lnTo>
                  <a:pt x="190" y="136906"/>
                </a:lnTo>
                <a:lnTo>
                  <a:pt x="431" y="137414"/>
                </a:lnTo>
                <a:lnTo>
                  <a:pt x="533" y="137947"/>
                </a:lnTo>
                <a:lnTo>
                  <a:pt x="22403" y="173789"/>
                </a:lnTo>
                <a:lnTo>
                  <a:pt x="62841" y="184240"/>
                </a:lnTo>
                <a:lnTo>
                  <a:pt x="72166" y="184103"/>
                </a:lnTo>
                <a:lnTo>
                  <a:pt x="72301" y="183896"/>
                </a:lnTo>
                <a:lnTo>
                  <a:pt x="72758" y="183527"/>
                </a:lnTo>
                <a:lnTo>
                  <a:pt x="72758" y="166255"/>
                </a:lnTo>
                <a:lnTo>
                  <a:pt x="59182" y="166255"/>
                </a:lnTo>
                <a:lnTo>
                  <a:pt x="52362" y="165722"/>
                </a:lnTo>
                <a:lnTo>
                  <a:pt x="20891" y="142748"/>
                </a:lnTo>
                <a:lnTo>
                  <a:pt x="18294" y="132447"/>
                </a:lnTo>
                <a:lnTo>
                  <a:pt x="18726" y="122620"/>
                </a:lnTo>
                <a:lnTo>
                  <a:pt x="22177" y="113413"/>
                </a:lnTo>
                <a:lnTo>
                  <a:pt x="28638" y="104978"/>
                </a:lnTo>
                <a:lnTo>
                  <a:pt x="33134" y="100469"/>
                </a:lnTo>
                <a:lnTo>
                  <a:pt x="39103" y="97396"/>
                </a:lnTo>
                <a:lnTo>
                  <a:pt x="46596" y="92646"/>
                </a:lnTo>
                <a:lnTo>
                  <a:pt x="47167" y="91617"/>
                </a:lnTo>
                <a:lnTo>
                  <a:pt x="44843" y="84734"/>
                </a:lnTo>
                <a:lnTo>
                  <a:pt x="43053" y="80111"/>
                </a:lnTo>
                <a:lnTo>
                  <a:pt x="41846" y="67386"/>
                </a:lnTo>
                <a:lnTo>
                  <a:pt x="45605" y="61087"/>
                </a:lnTo>
                <a:lnTo>
                  <a:pt x="59956" y="53238"/>
                </a:lnTo>
                <a:lnTo>
                  <a:pt x="98870" y="53238"/>
                </a:lnTo>
                <a:lnTo>
                  <a:pt x="105653" y="42926"/>
                </a:lnTo>
                <a:lnTo>
                  <a:pt x="83057" y="42926"/>
                </a:lnTo>
                <a:lnTo>
                  <a:pt x="73621" y="38494"/>
                </a:lnTo>
                <a:lnTo>
                  <a:pt x="64081" y="36583"/>
                </a:lnTo>
                <a:close/>
              </a:path>
              <a:path w="265430" h="184785">
                <a:moveTo>
                  <a:pt x="177800" y="165900"/>
                </a:moveTo>
                <a:lnTo>
                  <a:pt x="175006" y="165900"/>
                </a:lnTo>
                <a:lnTo>
                  <a:pt x="175006" y="184213"/>
                </a:lnTo>
                <a:lnTo>
                  <a:pt x="178498" y="184213"/>
                </a:lnTo>
                <a:lnTo>
                  <a:pt x="192835" y="184111"/>
                </a:lnTo>
                <a:lnTo>
                  <a:pt x="210769" y="184103"/>
                </a:lnTo>
                <a:lnTo>
                  <a:pt x="227173" y="181981"/>
                </a:lnTo>
                <a:lnTo>
                  <a:pt x="242844" y="174242"/>
                </a:lnTo>
                <a:lnTo>
                  <a:pt x="250995" y="166058"/>
                </a:lnTo>
                <a:lnTo>
                  <a:pt x="196040" y="166058"/>
                </a:lnTo>
                <a:lnTo>
                  <a:pt x="177800" y="165900"/>
                </a:lnTo>
                <a:close/>
              </a:path>
              <a:path w="265430" h="184785">
                <a:moveTo>
                  <a:pt x="72758" y="165823"/>
                </a:moveTo>
                <a:lnTo>
                  <a:pt x="66090" y="165823"/>
                </a:lnTo>
                <a:lnTo>
                  <a:pt x="59182" y="166255"/>
                </a:lnTo>
                <a:lnTo>
                  <a:pt x="72758" y="166255"/>
                </a:lnTo>
                <a:lnTo>
                  <a:pt x="72758" y="165823"/>
                </a:lnTo>
                <a:close/>
              </a:path>
              <a:path w="265430" h="184785">
                <a:moveTo>
                  <a:pt x="203227" y="18605"/>
                </a:moveTo>
                <a:lnTo>
                  <a:pt x="161061" y="18605"/>
                </a:lnTo>
                <a:lnTo>
                  <a:pt x="181570" y="24740"/>
                </a:lnTo>
                <a:lnTo>
                  <a:pt x="198493" y="37501"/>
                </a:lnTo>
                <a:lnTo>
                  <a:pt x="210183" y="55165"/>
                </a:lnTo>
                <a:lnTo>
                  <a:pt x="214998" y="76009"/>
                </a:lnTo>
                <a:lnTo>
                  <a:pt x="215151" y="80111"/>
                </a:lnTo>
                <a:lnTo>
                  <a:pt x="215149" y="81991"/>
                </a:lnTo>
                <a:lnTo>
                  <a:pt x="214680" y="86931"/>
                </a:lnTo>
                <a:lnTo>
                  <a:pt x="214312" y="93916"/>
                </a:lnTo>
                <a:lnTo>
                  <a:pt x="214680" y="94767"/>
                </a:lnTo>
                <a:lnTo>
                  <a:pt x="219329" y="96456"/>
                </a:lnTo>
                <a:lnTo>
                  <a:pt x="222338" y="97802"/>
                </a:lnTo>
                <a:lnTo>
                  <a:pt x="225374" y="99098"/>
                </a:lnTo>
                <a:lnTo>
                  <a:pt x="235317" y="105484"/>
                </a:lnTo>
                <a:lnTo>
                  <a:pt x="242357" y="114482"/>
                </a:lnTo>
                <a:lnTo>
                  <a:pt x="246087" y="125335"/>
                </a:lnTo>
                <a:lnTo>
                  <a:pt x="246020" y="137515"/>
                </a:lnTo>
                <a:lnTo>
                  <a:pt x="214261" y="165798"/>
                </a:lnTo>
                <a:lnTo>
                  <a:pt x="196040" y="166058"/>
                </a:lnTo>
                <a:lnTo>
                  <a:pt x="250995" y="166058"/>
                </a:lnTo>
                <a:lnTo>
                  <a:pt x="255155" y="161881"/>
                </a:lnTo>
                <a:lnTo>
                  <a:pt x="262915" y="145707"/>
                </a:lnTo>
                <a:lnTo>
                  <a:pt x="263677" y="143014"/>
                </a:lnTo>
                <a:lnTo>
                  <a:pt x="264210" y="140246"/>
                </a:lnTo>
                <a:lnTo>
                  <a:pt x="264745" y="137947"/>
                </a:lnTo>
                <a:lnTo>
                  <a:pt x="264845" y="124510"/>
                </a:lnTo>
                <a:lnTo>
                  <a:pt x="264515" y="123253"/>
                </a:lnTo>
                <a:lnTo>
                  <a:pt x="264121" y="122021"/>
                </a:lnTo>
                <a:lnTo>
                  <a:pt x="263855" y="120777"/>
                </a:lnTo>
                <a:lnTo>
                  <a:pt x="235508" y="83743"/>
                </a:lnTo>
                <a:lnTo>
                  <a:pt x="233832" y="82854"/>
                </a:lnTo>
                <a:lnTo>
                  <a:pt x="233362" y="81991"/>
                </a:lnTo>
                <a:lnTo>
                  <a:pt x="233387" y="80111"/>
                </a:lnTo>
                <a:lnTo>
                  <a:pt x="228403" y="51377"/>
                </a:lnTo>
                <a:lnTo>
                  <a:pt x="213794" y="27020"/>
                </a:lnTo>
                <a:lnTo>
                  <a:pt x="203227" y="18605"/>
                </a:lnTo>
                <a:close/>
              </a:path>
              <a:path w="265430" h="184785">
                <a:moveTo>
                  <a:pt x="98870" y="53238"/>
                </a:moveTo>
                <a:lnTo>
                  <a:pt x="59956" y="53238"/>
                </a:lnTo>
                <a:lnTo>
                  <a:pt x="67195" y="54013"/>
                </a:lnTo>
                <a:lnTo>
                  <a:pt x="79197" y="62979"/>
                </a:lnTo>
                <a:lnTo>
                  <a:pt x="84404" y="67106"/>
                </a:lnTo>
                <a:lnTo>
                  <a:pt x="89839" y="71310"/>
                </a:lnTo>
                <a:lnTo>
                  <a:pt x="92443" y="65836"/>
                </a:lnTo>
                <a:lnTo>
                  <a:pt x="94945" y="60680"/>
                </a:lnTo>
                <a:lnTo>
                  <a:pt x="97383" y="55499"/>
                </a:lnTo>
                <a:lnTo>
                  <a:pt x="98870" y="53238"/>
                </a:lnTo>
                <a:close/>
              </a:path>
              <a:path w="265430" h="184785">
                <a:moveTo>
                  <a:pt x="161848" y="0"/>
                </a:moveTo>
                <a:lnTo>
                  <a:pt x="146011" y="0"/>
                </a:lnTo>
                <a:lnTo>
                  <a:pt x="140614" y="1206"/>
                </a:lnTo>
                <a:lnTo>
                  <a:pt x="135102" y="2006"/>
                </a:lnTo>
                <a:lnTo>
                  <a:pt x="93035" y="28191"/>
                </a:lnTo>
                <a:lnTo>
                  <a:pt x="83921" y="41490"/>
                </a:lnTo>
                <a:lnTo>
                  <a:pt x="83477" y="42202"/>
                </a:lnTo>
                <a:lnTo>
                  <a:pt x="83057" y="42926"/>
                </a:lnTo>
                <a:lnTo>
                  <a:pt x="105653" y="42926"/>
                </a:lnTo>
                <a:lnTo>
                  <a:pt x="108628" y="38404"/>
                </a:lnTo>
                <a:lnTo>
                  <a:pt x="123483" y="26269"/>
                </a:lnTo>
                <a:lnTo>
                  <a:pt x="141208" y="19526"/>
                </a:lnTo>
                <a:lnTo>
                  <a:pt x="161061" y="18605"/>
                </a:lnTo>
                <a:lnTo>
                  <a:pt x="203227" y="18605"/>
                </a:lnTo>
                <a:lnTo>
                  <a:pt x="191561" y="9315"/>
                </a:lnTo>
                <a:lnTo>
                  <a:pt x="163702" y="533"/>
                </a:lnTo>
                <a:lnTo>
                  <a:pt x="163068" y="457"/>
                </a:lnTo>
                <a:lnTo>
                  <a:pt x="162471" y="190"/>
                </a:lnTo>
                <a:lnTo>
                  <a:pt x="161848" y="0"/>
                </a:lnTo>
                <a:close/>
              </a:path>
            </a:pathLst>
          </a:custGeom>
          <a:solidFill>
            <a:srgbClr val="FFFFFF"/>
          </a:solidFill>
        </p:spPr>
        <p:txBody>
          <a:bodyPr wrap="square" lIns="0" tIns="0" rIns="0" bIns="0" rtlCol="0"/>
          <a:lstStyle/>
          <a:p>
            <a:endParaRPr/>
          </a:p>
        </p:txBody>
      </p:sp>
      <p:sp>
        <p:nvSpPr>
          <p:cNvPr id="58" name="object 16"/>
          <p:cNvSpPr/>
          <p:nvPr/>
        </p:nvSpPr>
        <p:spPr>
          <a:xfrm>
            <a:off x="5600280" y="3872407"/>
            <a:ext cx="122872" cy="122301"/>
          </a:xfrm>
          <a:prstGeom prst="rect">
            <a:avLst/>
          </a:prstGeom>
          <a:blipFill>
            <a:blip r:embed="rId4" cstate="print"/>
            <a:stretch>
              <a:fillRect/>
            </a:stretch>
          </a:blipFill>
        </p:spPr>
        <p:txBody>
          <a:bodyPr wrap="square" lIns="0" tIns="0" rIns="0" bIns="0" rtlCol="0"/>
          <a:lstStyle/>
          <a:p>
            <a:endParaRPr/>
          </a:p>
        </p:txBody>
      </p:sp>
      <p:sp>
        <p:nvSpPr>
          <p:cNvPr id="59" name="object 17"/>
          <p:cNvSpPr txBox="1"/>
          <p:nvPr/>
        </p:nvSpPr>
        <p:spPr>
          <a:xfrm>
            <a:off x="4468368" y="4211983"/>
            <a:ext cx="587228" cy="259045"/>
          </a:xfrm>
          <a:prstGeom prst="rect">
            <a:avLst/>
          </a:prstGeom>
        </p:spPr>
        <p:txBody>
          <a:bodyPr vert="horz" wrap="square" lIns="0" tIns="12700" rIns="0" bIns="0" rtlCol="0">
            <a:spAutoFit/>
          </a:bodyPr>
          <a:lstStyle/>
          <a:p>
            <a:pPr marL="38100">
              <a:lnSpc>
                <a:spcPct val="100000"/>
              </a:lnSpc>
              <a:spcBef>
                <a:spcPts val="100"/>
              </a:spcBef>
            </a:pPr>
            <a:r>
              <a:rPr lang="en-US" sz="800" spc="-25" dirty="0" smtClean="0">
                <a:solidFill>
                  <a:srgbClr val="1F1D1E"/>
                </a:solidFill>
                <a:latin typeface="Arial"/>
                <a:cs typeface="Arial"/>
              </a:rPr>
              <a:t>   Dynamic</a:t>
            </a:r>
            <a:endParaRPr sz="800" dirty="0">
              <a:latin typeface="Arial"/>
              <a:cs typeface="Arial"/>
            </a:endParaRPr>
          </a:p>
          <a:p>
            <a:pPr marL="12700">
              <a:lnSpc>
                <a:spcPct val="100000"/>
              </a:lnSpc>
            </a:pPr>
            <a:r>
              <a:rPr lang="en-US" sz="800" spc="5" dirty="0" smtClean="0">
                <a:solidFill>
                  <a:srgbClr val="1F1D1E"/>
                </a:solidFill>
                <a:latin typeface="Arial"/>
                <a:cs typeface="Arial"/>
              </a:rPr>
              <a:t>   Website</a:t>
            </a:r>
            <a:endParaRPr sz="800" dirty="0">
              <a:latin typeface="Arial"/>
              <a:cs typeface="Arial"/>
            </a:endParaRPr>
          </a:p>
        </p:txBody>
      </p:sp>
      <p:sp>
        <p:nvSpPr>
          <p:cNvPr id="60" name="object 18"/>
          <p:cNvSpPr/>
          <p:nvPr/>
        </p:nvSpPr>
        <p:spPr>
          <a:xfrm>
            <a:off x="4555138" y="3681425"/>
            <a:ext cx="429895" cy="429895"/>
          </a:xfrm>
          <a:custGeom>
            <a:avLst/>
            <a:gdLst/>
            <a:ahLst/>
            <a:cxnLst/>
            <a:rect l="l" t="t" r="r" b="b"/>
            <a:pathLst>
              <a:path w="429894" h="429895">
                <a:moveTo>
                  <a:pt x="214845" y="0"/>
                </a:moveTo>
                <a:lnTo>
                  <a:pt x="165579" y="5674"/>
                </a:lnTo>
                <a:lnTo>
                  <a:pt x="120356" y="21836"/>
                </a:lnTo>
                <a:lnTo>
                  <a:pt x="80465" y="47198"/>
                </a:lnTo>
                <a:lnTo>
                  <a:pt x="47195" y="80468"/>
                </a:lnTo>
                <a:lnTo>
                  <a:pt x="21834" y="120357"/>
                </a:lnTo>
                <a:lnTo>
                  <a:pt x="5673" y="165575"/>
                </a:lnTo>
                <a:lnTo>
                  <a:pt x="0" y="214833"/>
                </a:lnTo>
                <a:lnTo>
                  <a:pt x="5673" y="264100"/>
                </a:lnTo>
                <a:lnTo>
                  <a:pt x="21834" y="309325"/>
                </a:lnTo>
                <a:lnTo>
                  <a:pt x="47195" y="349218"/>
                </a:lnTo>
                <a:lnTo>
                  <a:pt x="80465" y="382491"/>
                </a:lnTo>
                <a:lnTo>
                  <a:pt x="120356" y="407854"/>
                </a:lnTo>
                <a:lnTo>
                  <a:pt x="165579" y="424017"/>
                </a:lnTo>
                <a:lnTo>
                  <a:pt x="214845" y="429691"/>
                </a:lnTo>
                <a:lnTo>
                  <a:pt x="264108" y="424017"/>
                </a:lnTo>
                <a:lnTo>
                  <a:pt x="309329" y="407854"/>
                </a:lnTo>
                <a:lnTo>
                  <a:pt x="349221" y="382491"/>
                </a:lnTo>
                <a:lnTo>
                  <a:pt x="382492" y="349218"/>
                </a:lnTo>
                <a:lnTo>
                  <a:pt x="407854" y="309325"/>
                </a:lnTo>
                <a:lnTo>
                  <a:pt x="424017" y="264100"/>
                </a:lnTo>
                <a:lnTo>
                  <a:pt x="429691" y="214833"/>
                </a:lnTo>
                <a:lnTo>
                  <a:pt x="424017" y="165575"/>
                </a:lnTo>
                <a:lnTo>
                  <a:pt x="407854" y="120357"/>
                </a:lnTo>
                <a:lnTo>
                  <a:pt x="382492" y="80468"/>
                </a:lnTo>
                <a:lnTo>
                  <a:pt x="349221" y="47198"/>
                </a:lnTo>
                <a:lnTo>
                  <a:pt x="309329" y="21836"/>
                </a:lnTo>
                <a:lnTo>
                  <a:pt x="264108" y="5674"/>
                </a:lnTo>
                <a:lnTo>
                  <a:pt x="214845" y="0"/>
                </a:lnTo>
                <a:close/>
              </a:path>
            </a:pathLst>
          </a:custGeom>
          <a:solidFill>
            <a:srgbClr val="00B4F0"/>
          </a:solidFill>
        </p:spPr>
        <p:txBody>
          <a:bodyPr wrap="square" lIns="0" tIns="0" rIns="0" bIns="0" rtlCol="0"/>
          <a:lstStyle/>
          <a:p>
            <a:endParaRPr/>
          </a:p>
        </p:txBody>
      </p:sp>
      <p:sp>
        <p:nvSpPr>
          <p:cNvPr id="61" name="object 19"/>
          <p:cNvSpPr txBox="1"/>
          <p:nvPr/>
        </p:nvSpPr>
        <p:spPr>
          <a:xfrm>
            <a:off x="6288645" y="5251069"/>
            <a:ext cx="582397" cy="271869"/>
          </a:xfrm>
          <a:prstGeom prst="rect">
            <a:avLst/>
          </a:prstGeom>
        </p:spPr>
        <p:txBody>
          <a:bodyPr vert="horz" wrap="square" lIns="0" tIns="12700" rIns="0" bIns="0" rtlCol="0">
            <a:spAutoFit/>
          </a:bodyPr>
          <a:lstStyle/>
          <a:p>
            <a:pPr marL="12700" marR="5080" indent="43815">
              <a:lnSpc>
                <a:spcPct val="100000"/>
              </a:lnSpc>
              <a:spcBef>
                <a:spcPts val="100"/>
              </a:spcBef>
            </a:pPr>
            <a:r>
              <a:rPr lang="en-US" sz="800" spc="-5" dirty="0" smtClean="0">
                <a:solidFill>
                  <a:srgbClr val="1F1D1E"/>
                </a:solidFill>
                <a:latin typeface="Arial"/>
                <a:cs typeface="Arial"/>
              </a:rPr>
              <a:t>     Hall</a:t>
            </a:r>
          </a:p>
          <a:p>
            <a:pPr marL="12700" marR="5080" indent="43815">
              <a:lnSpc>
                <a:spcPct val="100000"/>
              </a:lnSpc>
              <a:spcBef>
                <a:spcPts val="100"/>
              </a:spcBef>
            </a:pPr>
            <a:r>
              <a:rPr lang="en-US" sz="800" dirty="0" smtClean="0">
                <a:latin typeface="Arial"/>
                <a:cs typeface="Arial"/>
              </a:rPr>
              <a:t>Requisition</a:t>
            </a:r>
            <a:endParaRPr sz="800" dirty="0">
              <a:latin typeface="Arial"/>
              <a:cs typeface="Arial"/>
            </a:endParaRPr>
          </a:p>
        </p:txBody>
      </p:sp>
      <p:sp>
        <p:nvSpPr>
          <p:cNvPr id="62" name="object 20"/>
          <p:cNvSpPr/>
          <p:nvPr/>
        </p:nvSpPr>
        <p:spPr>
          <a:xfrm>
            <a:off x="6359092" y="4759693"/>
            <a:ext cx="429895" cy="429895"/>
          </a:xfrm>
          <a:custGeom>
            <a:avLst/>
            <a:gdLst/>
            <a:ahLst/>
            <a:cxnLst/>
            <a:rect l="l" t="t" r="r" b="b"/>
            <a:pathLst>
              <a:path w="429894" h="429895">
                <a:moveTo>
                  <a:pt x="214845" y="0"/>
                </a:moveTo>
                <a:lnTo>
                  <a:pt x="165583" y="5674"/>
                </a:lnTo>
                <a:lnTo>
                  <a:pt x="120362" y="21837"/>
                </a:lnTo>
                <a:lnTo>
                  <a:pt x="80470" y="47200"/>
                </a:lnTo>
                <a:lnTo>
                  <a:pt x="47199" y="80473"/>
                </a:lnTo>
                <a:lnTo>
                  <a:pt x="21837" y="120366"/>
                </a:lnTo>
                <a:lnTo>
                  <a:pt x="5674" y="165591"/>
                </a:lnTo>
                <a:lnTo>
                  <a:pt x="0" y="214858"/>
                </a:lnTo>
                <a:lnTo>
                  <a:pt x="5674" y="264116"/>
                </a:lnTo>
                <a:lnTo>
                  <a:pt x="21837" y="309334"/>
                </a:lnTo>
                <a:lnTo>
                  <a:pt x="47199" y="349223"/>
                </a:lnTo>
                <a:lnTo>
                  <a:pt x="80470" y="382493"/>
                </a:lnTo>
                <a:lnTo>
                  <a:pt x="120362" y="407854"/>
                </a:lnTo>
                <a:lnTo>
                  <a:pt x="165583" y="424017"/>
                </a:lnTo>
                <a:lnTo>
                  <a:pt x="214845" y="429691"/>
                </a:lnTo>
                <a:lnTo>
                  <a:pt x="264108" y="424017"/>
                </a:lnTo>
                <a:lnTo>
                  <a:pt x="309329" y="407854"/>
                </a:lnTo>
                <a:lnTo>
                  <a:pt x="349221" y="382493"/>
                </a:lnTo>
                <a:lnTo>
                  <a:pt x="382492" y="349223"/>
                </a:lnTo>
                <a:lnTo>
                  <a:pt x="407854" y="309334"/>
                </a:lnTo>
                <a:lnTo>
                  <a:pt x="424017" y="264116"/>
                </a:lnTo>
                <a:lnTo>
                  <a:pt x="429691" y="214858"/>
                </a:lnTo>
                <a:lnTo>
                  <a:pt x="424017" y="165591"/>
                </a:lnTo>
                <a:lnTo>
                  <a:pt x="407854" y="120366"/>
                </a:lnTo>
                <a:lnTo>
                  <a:pt x="382492" y="80473"/>
                </a:lnTo>
                <a:lnTo>
                  <a:pt x="349221" y="47200"/>
                </a:lnTo>
                <a:lnTo>
                  <a:pt x="309329" y="21837"/>
                </a:lnTo>
                <a:lnTo>
                  <a:pt x="264108" y="5674"/>
                </a:lnTo>
                <a:lnTo>
                  <a:pt x="214845" y="0"/>
                </a:lnTo>
                <a:close/>
              </a:path>
            </a:pathLst>
          </a:custGeom>
          <a:solidFill>
            <a:srgbClr val="00B4F0"/>
          </a:solidFill>
        </p:spPr>
        <p:txBody>
          <a:bodyPr wrap="square" lIns="0" tIns="0" rIns="0" bIns="0" rtlCol="0"/>
          <a:lstStyle/>
          <a:p>
            <a:endParaRPr/>
          </a:p>
        </p:txBody>
      </p:sp>
      <p:sp>
        <p:nvSpPr>
          <p:cNvPr id="63" name="object 21"/>
          <p:cNvSpPr/>
          <p:nvPr/>
        </p:nvSpPr>
        <p:spPr>
          <a:xfrm>
            <a:off x="6478202" y="4836117"/>
            <a:ext cx="229885" cy="248500"/>
          </a:xfrm>
          <a:prstGeom prst="rect">
            <a:avLst/>
          </a:prstGeom>
          <a:blipFill>
            <a:blip r:embed="rId5" cstate="print"/>
            <a:stretch>
              <a:fillRect/>
            </a:stretch>
          </a:blipFill>
        </p:spPr>
        <p:txBody>
          <a:bodyPr wrap="square" lIns="0" tIns="0" rIns="0" bIns="0" rtlCol="0"/>
          <a:lstStyle/>
          <a:p>
            <a:endParaRPr/>
          </a:p>
        </p:txBody>
      </p:sp>
      <p:sp>
        <p:nvSpPr>
          <p:cNvPr id="64" name="object 22"/>
          <p:cNvSpPr txBox="1"/>
          <p:nvPr/>
        </p:nvSpPr>
        <p:spPr>
          <a:xfrm>
            <a:off x="8114702" y="5242776"/>
            <a:ext cx="565785" cy="269240"/>
          </a:xfrm>
          <a:prstGeom prst="rect">
            <a:avLst/>
          </a:prstGeom>
        </p:spPr>
        <p:txBody>
          <a:bodyPr vert="horz" wrap="square" lIns="0" tIns="12700" rIns="0" bIns="0" rtlCol="0">
            <a:spAutoFit/>
          </a:bodyPr>
          <a:lstStyle/>
          <a:p>
            <a:pPr marL="12700" marR="5080" indent="26670">
              <a:lnSpc>
                <a:spcPct val="100000"/>
              </a:lnSpc>
              <a:spcBef>
                <a:spcPts val="100"/>
              </a:spcBef>
            </a:pPr>
            <a:r>
              <a:rPr sz="800" spc="-10" dirty="0">
                <a:solidFill>
                  <a:srgbClr val="1F1D1E"/>
                </a:solidFill>
                <a:latin typeface="Arial"/>
                <a:cs typeface="Arial"/>
              </a:rPr>
              <a:t>Dashboard  and</a:t>
            </a:r>
            <a:r>
              <a:rPr sz="800" spc="-105" dirty="0">
                <a:solidFill>
                  <a:srgbClr val="1F1D1E"/>
                </a:solidFill>
                <a:latin typeface="Arial"/>
                <a:cs typeface="Arial"/>
              </a:rPr>
              <a:t> </a:t>
            </a:r>
            <a:r>
              <a:rPr sz="800" spc="-10" dirty="0">
                <a:solidFill>
                  <a:srgbClr val="1F1D1E"/>
                </a:solidFill>
                <a:latin typeface="Arial"/>
                <a:cs typeface="Arial"/>
              </a:rPr>
              <a:t>Reports</a:t>
            </a:r>
            <a:endParaRPr sz="800">
              <a:latin typeface="Arial"/>
              <a:cs typeface="Arial"/>
            </a:endParaRPr>
          </a:p>
        </p:txBody>
      </p:sp>
      <p:sp>
        <p:nvSpPr>
          <p:cNvPr id="66" name="object 24"/>
          <p:cNvSpPr/>
          <p:nvPr/>
        </p:nvSpPr>
        <p:spPr>
          <a:xfrm>
            <a:off x="7414957" y="4924984"/>
            <a:ext cx="139153" cy="138887"/>
          </a:xfrm>
          <a:prstGeom prst="rect">
            <a:avLst/>
          </a:prstGeom>
          <a:blipFill>
            <a:blip r:embed="rId6" cstate="print"/>
            <a:stretch>
              <a:fillRect/>
            </a:stretch>
          </a:blipFill>
        </p:spPr>
        <p:txBody>
          <a:bodyPr wrap="square" lIns="0" tIns="0" rIns="0" bIns="0" rtlCol="0"/>
          <a:lstStyle/>
          <a:p>
            <a:endParaRPr/>
          </a:p>
        </p:txBody>
      </p:sp>
      <p:sp>
        <p:nvSpPr>
          <p:cNvPr id="67" name="object 25"/>
          <p:cNvSpPr/>
          <p:nvPr/>
        </p:nvSpPr>
        <p:spPr>
          <a:xfrm>
            <a:off x="7480451" y="4862030"/>
            <a:ext cx="138430" cy="277495"/>
          </a:xfrm>
          <a:custGeom>
            <a:avLst/>
            <a:gdLst/>
            <a:ahLst/>
            <a:cxnLst/>
            <a:rect l="l" t="t" r="r" b="b"/>
            <a:pathLst>
              <a:path w="138429" h="277495">
                <a:moveTo>
                  <a:pt x="24345" y="231927"/>
                </a:moveTo>
                <a:lnTo>
                  <a:pt x="0" y="259029"/>
                </a:lnTo>
                <a:lnTo>
                  <a:pt x="35077" y="276872"/>
                </a:lnTo>
                <a:lnTo>
                  <a:pt x="40385" y="266357"/>
                </a:lnTo>
                <a:lnTo>
                  <a:pt x="28651" y="260261"/>
                </a:lnTo>
                <a:lnTo>
                  <a:pt x="61812" y="247751"/>
                </a:lnTo>
                <a:lnTo>
                  <a:pt x="26098" y="247751"/>
                </a:lnTo>
                <a:lnTo>
                  <a:pt x="33134" y="239801"/>
                </a:lnTo>
                <a:lnTo>
                  <a:pt x="24345" y="231927"/>
                </a:lnTo>
                <a:close/>
              </a:path>
              <a:path w="138429" h="277495">
                <a:moveTo>
                  <a:pt x="22072" y="0"/>
                </a:moveTo>
                <a:lnTo>
                  <a:pt x="20802" y="11353"/>
                </a:lnTo>
                <a:lnTo>
                  <a:pt x="46485" y="17277"/>
                </a:lnTo>
                <a:lnTo>
                  <a:pt x="69334" y="27681"/>
                </a:lnTo>
                <a:lnTo>
                  <a:pt x="106159" y="62534"/>
                </a:lnTo>
                <a:lnTo>
                  <a:pt x="125882" y="109445"/>
                </a:lnTo>
                <a:lnTo>
                  <a:pt x="127458" y="134415"/>
                </a:lnTo>
                <a:lnTo>
                  <a:pt x="123545" y="160261"/>
                </a:lnTo>
                <a:lnTo>
                  <a:pt x="103684" y="202160"/>
                </a:lnTo>
                <a:lnTo>
                  <a:pt x="69011" y="233172"/>
                </a:lnTo>
                <a:lnTo>
                  <a:pt x="26098" y="247751"/>
                </a:lnTo>
                <a:lnTo>
                  <a:pt x="61812" y="247751"/>
                </a:lnTo>
                <a:lnTo>
                  <a:pt x="76627" y="242163"/>
                </a:lnTo>
                <a:lnTo>
                  <a:pt x="112823" y="209365"/>
                </a:lnTo>
                <a:lnTo>
                  <a:pt x="134375" y="165967"/>
                </a:lnTo>
                <a:lnTo>
                  <a:pt x="138417" y="116065"/>
                </a:lnTo>
                <a:lnTo>
                  <a:pt x="124839" y="70362"/>
                </a:lnTo>
                <a:lnTo>
                  <a:pt x="98009" y="34763"/>
                </a:lnTo>
                <a:lnTo>
                  <a:pt x="62297" y="10798"/>
                </a:lnTo>
                <a:lnTo>
                  <a:pt x="22072" y="0"/>
                </a:lnTo>
                <a:close/>
              </a:path>
            </a:pathLst>
          </a:custGeom>
          <a:solidFill>
            <a:srgbClr val="FFFFFF"/>
          </a:solidFill>
        </p:spPr>
        <p:txBody>
          <a:bodyPr wrap="square" lIns="0" tIns="0" rIns="0" bIns="0" rtlCol="0"/>
          <a:lstStyle/>
          <a:p>
            <a:endParaRPr/>
          </a:p>
        </p:txBody>
      </p:sp>
      <p:sp>
        <p:nvSpPr>
          <p:cNvPr id="68" name="object 26"/>
          <p:cNvSpPr/>
          <p:nvPr/>
        </p:nvSpPr>
        <p:spPr>
          <a:xfrm>
            <a:off x="7350060" y="4849964"/>
            <a:ext cx="138430" cy="276860"/>
          </a:xfrm>
          <a:custGeom>
            <a:avLst/>
            <a:gdLst/>
            <a:ahLst/>
            <a:cxnLst/>
            <a:rect l="l" t="t" r="r" b="b"/>
            <a:pathLst>
              <a:path w="138429" h="276860">
                <a:moveTo>
                  <a:pt x="103352" y="0"/>
                </a:moveTo>
                <a:lnTo>
                  <a:pt x="98031" y="10464"/>
                </a:lnTo>
                <a:lnTo>
                  <a:pt x="109766" y="16598"/>
                </a:lnTo>
                <a:lnTo>
                  <a:pt x="61827" y="34670"/>
                </a:lnTo>
                <a:lnTo>
                  <a:pt x="25617" y="67444"/>
                </a:lnTo>
                <a:lnTo>
                  <a:pt x="4040" y="110851"/>
                </a:lnTo>
                <a:lnTo>
                  <a:pt x="0" y="160820"/>
                </a:lnTo>
                <a:lnTo>
                  <a:pt x="13760" y="206846"/>
                </a:lnTo>
                <a:lnTo>
                  <a:pt x="40809" y="242452"/>
                </a:lnTo>
                <a:lnTo>
                  <a:pt x="76543" y="266233"/>
                </a:lnTo>
                <a:lnTo>
                  <a:pt x="116357" y="276783"/>
                </a:lnTo>
                <a:lnTo>
                  <a:pt x="117614" y="265391"/>
                </a:lnTo>
                <a:lnTo>
                  <a:pt x="104510" y="263138"/>
                </a:lnTo>
                <a:lnTo>
                  <a:pt x="91921" y="259607"/>
                </a:lnTo>
                <a:lnTo>
                  <a:pt x="57370" y="241000"/>
                </a:lnTo>
                <a:lnTo>
                  <a:pt x="30695" y="212178"/>
                </a:lnTo>
                <a:lnTo>
                  <a:pt x="14804" y="176542"/>
                </a:lnTo>
                <a:lnTo>
                  <a:pt x="11011" y="150465"/>
                </a:lnTo>
                <a:lnTo>
                  <a:pt x="11260" y="137375"/>
                </a:lnTo>
                <a:lnTo>
                  <a:pt x="25279" y="89770"/>
                </a:lnTo>
                <a:lnTo>
                  <a:pt x="53924" y="54731"/>
                </a:lnTo>
                <a:lnTo>
                  <a:pt x="95038" y="32297"/>
                </a:lnTo>
                <a:lnTo>
                  <a:pt x="112268" y="29121"/>
                </a:lnTo>
                <a:lnTo>
                  <a:pt x="128258" y="29121"/>
                </a:lnTo>
                <a:lnTo>
                  <a:pt x="138417" y="17818"/>
                </a:lnTo>
                <a:lnTo>
                  <a:pt x="103352" y="0"/>
                </a:lnTo>
                <a:close/>
              </a:path>
              <a:path w="138429" h="276860">
                <a:moveTo>
                  <a:pt x="128258" y="29121"/>
                </a:moveTo>
                <a:lnTo>
                  <a:pt x="112268" y="29121"/>
                </a:lnTo>
                <a:lnTo>
                  <a:pt x="105308" y="37033"/>
                </a:lnTo>
                <a:lnTo>
                  <a:pt x="114058" y="44919"/>
                </a:lnTo>
                <a:lnTo>
                  <a:pt x="128258" y="29121"/>
                </a:lnTo>
                <a:close/>
              </a:path>
            </a:pathLst>
          </a:custGeom>
          <a:solidFill>
            <a:srgbClr val="FFFFFF"/>
          </a:solidFill>
        </p:spPr>
        <p:txBody>
          <a:bodyPr wrap="square" lIns="0" tIns="0" rIns="0" bIns="0" rtlCol="0"/>
          <a:lstStyle/>
          <a:p>
            <a:endParaRPr/>
          </a:p>
        </p:txBody>
      </p:sp>
      <p:sp>
        <p:nvSpPr>
          <p:cNvPr id="69" name="object 27"/>
          <p:cNvSpPr/>
          <p:nvPr/>
        </p:nvSpPr>
        <p:spPr>
          <a:xfrm>
            <a:off x="7488338" y="4996815"/>
            <a:ext cx="14604" cy="32384"/>
          </a:xfrm>
          <a:custGeom>
            <a:avLst/>
            <a:gdLst/>
            <a:ahLst/>
            <a:cxnLst/>
            <a:rect l="l" t="t" r="r" b="b"/>
            <a:pathLst>
              <a:path w="14604" h="32385">
                <a:moveTo>
                  <a:pt x="0" y="0"/>
                </a:moveTo>
                <a:lnTo>
                  <a:pt x="0" y="31762"/>
                </a:lnTo>
                <a:lnTo>
                  <a:pt x="8394" y="30645"/>
                </a:lnTo>
                <a:lnTo>
                  <a:pt x="14287" y="23545"/>
                </a:lnTo>
                <a:lnTo>
                  <a:pt x="13931" y="6807"/>
                </a:lnTo>
                <a:lnTo>
                  <a:pt x="8509" y="901"/>
                </a:lnTo>
                <a:lnTo>
                  <a:pt x="0" y="0"/>
                </a:lnTo>
                <a:close/>
              </a:path>
            </a:pathLst>
          </a:custGeom>
          <a:solidFill>
            <a:srgbClr val="FFFFFF"/>
          </a:solidFill>
        </p:spPr>
        <p:txBody>
          <a:bodyPr wrap="square" lIns="0" tIns="0" rIns="0" bIns="0" rtlCol="0"/>
          <a:lstStyle/>
          <a:p>
            <a:endParaRPr/>
          </a:p>
        </p:txBody>
      </p:sp>
      <p:sp>
        <p:nvSpPr>
          <p:cNvPr id="70" name="object 28"/>
          <p:cNvSpPr/>
          <p:nvPr/>
        </p:nvSpPr>
        <p:spPr>
          <a:xfrm>
            <a:off x="7468069" y="4954486"/>
            <a:ext cx="13335" cy="29209"/>
          </a:xfrm>
          <a:custGeom>
            <a:avLst/>
            <a:gdLst/>
            <a:ahLst/>
            <a:cxnLst/>
            <a:rect l="l" t="t" r="r" b="b"/>
            <a:pathLst>
              <a:path w="13335" h="29210">
                <a:moveTo>
                  <a:pt x="13030" y="0"/>
                </a:moveTo>
                <a:lnTo>
                  <a:pt x="4876" y="1206"/>
                </a:lnTo>
                <a:lnTo>
                  <a:pt x="139" y="6959"/>
                </a:lnTo>
                <a:lnTo>
                  <a:pt x="0" y="20688"/>
                </a:lnTo>
                <a:lnTo>
                  <a:pt x="4572" y="27559"/>
                </a:lnTo>
                <a:lnTo>
                  <a:pt x="13030" y="28752"/>
                </a:lnTo>
                <a:lnTo>
                  <a:pt x="13030" y="0"/>
                </a:lnTo>
                <a:close/>
              </a:path>
            </a:pathLst>
          </a:custGeom>
          <a:solidFill>
            <a:srgbClr val="FFFFFF"/>
          </a:solidFill>
        </p:spPr>
        <p:txBody>
          <a:bodyPr wrap="square" lIns="0" tIns="0" rIns="0" bIns="0" rtlCol="0"/>
          <a:lstStyle/>
          <a:p>
            <a:endParaRPr/>
          </a:p>
        </p:txBody>
      </p:sp>
      <p:sp>
        <p:nvSpPr>
          <p:cNvPr id="71" name="object 29"/>
          <p:cNvSpPr/>
          <p:nvPr/>
        </p:nvSpPr>
        <p:spPr>
          <a:xfrm>
            <a:off x="8175294" y="3671722"/>
            <a:ext cx="429895" cy="429895"/>
          </a:xfrm>
          <a:custGeom>
            <a:avLst/>
            <a:gdLst/>
            <a:ahLst/>
            <a:cxnLst/>
            <a:rect l="l" t="t" r="r" b="b"/>
            <a:pathLst>
              <a:path w="429895" h="429895">
                <a:moveTo>
                  <a:pt x="214845" y="0"/>
                </a:moveTo>
                <a:lnTo>
                  <a:pt x="165583" y="5674"/>
                </a:lnTo>
                <a:lnTo>
                  <a:pt x="120362" y="21837"/>
                </a:lnTo>
                <a:lnTo>
                  <a:pt x="80470" y="47200"/>
                </a:lnTo>
                <a:lnTo>
                  <a:pt x="47199" y="80473"/>
                </a:lnTo>
                <a:lnTo>
                  <a:pt x="21837" y="120366"/>
                </a:lnTo>
                <a:lnTo>
                  <a:pt x="5674" y="165591"/>
                </a:lnTo>
                <a:lnTo>
                  <a:pt x="0" y="214858"/>
                </a:lnTo>
                <a:lnTo>
                  <a:pt x="5674" y="264116"/>
                </a:lnTo>
                <a:lnTo>
                  <a:pt x="21837" y="309334"/>
                </a:lnTo>
                <a:lnTo>
                  <a:pt x="47199" y="349223"/>
                </a:lnTo>
                <a:lnTo>
                  <a:pt x="80470" y="382493"/>
                </a:lnTo>
                <a:lnTo>
                  <a:pt x="120362" y="407854"/>
                </a:lnTo>
                <a:lnTo>
                  <a:pt x="165583" y="424017"/>
                </a:lnTo>
                <a:lnTo>
                  <a:pt x="214845" y="429691"/>
                </a:lnTo>
                <a:lnTo>
                  <a:pt x="264112" y="424017"/>
                </a:lnTo>
                <a:lnTo>
                  <a:pt x="309335" y="407854"/>
                </a:lnTo>
                <a:lnTo>
                  <a:pt x="349226" y="382493"/>
                </a:lnTo>
                <a:lnTo>
                  <a:pt x="382496" y="349223"/>
                </a:lnTo>
                <a:lnTo>
                  <a:pt x="407856" y="309334"/>
                </a:lnTo>
                <a:lnTo>
                  <a:pt x="424018" y="264116"/>
                </a:lnTo>
                <a:lnTo>
                  <a:pt x="429691" y="214858"/>
                </a:lnTo>
                <a:lnTo>
                  <a:pt x="424018" y="165591"/>
                </a:lnTo>
                <a:lnTo>
                  <a:pt x="407856" y="120366"/>
                </a:lnTo>
                <a:lnTo>
                  <a:pt x="382496" y="80473"/>
                </a:lnTo>
                <a:lnTo>
                  <a:pt x="349226" y="47200"/>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72" name="object 30"/>
          <p:cNvSpPr/>
          <p:nvPr/>
        </p:nvSpPr>
        <p:spPr>
          <a:xfrm>
            <a:off x="8271331" y="3802304"/>
            <a:ext cx="243687" cy="202044"/>
          </a:xfrm>
          <a:prstGeom prst="rect">
            <a:avLst/>
          </a:prstGeom>
          <a:blipFill>
            <a:blip r:embed="rId7" cstate="print"/>
            <a:stretch>
              <a:fillRect/>
            </a:stretch>
          </a:blipFill>
        </p:spPr>
        <p:txBody>
          <a:bodyPr wrap="square" lIns="0" tIns="0" rIns="0" bIns="0" rtlCol="0"/>
          <a:lstStyle/>
          <a:p>
            <a:endParaRPr/>
          </a:p>
        </p:txBody>
      </p:sp>
      <p:sp>
        <p:nvSpPr>
          <p:cNvPr id="73" name="object 31"/>
          <p:cNvSpPr txBox="1"/>
          <p:nvPr/>
        </p:nvSpPr>
        <p:spPr>
          <a:xfrm>
            <a:off x="8068905" y="4187990"/>
            <a:ext cx="611582" cy="259045"/>
          </a:xfrm>
          <a:prstGeom prst="rect">
            <a:avLst/>
          </a:prstGeom>
        </p:spPr>
        <p:txBody>
          <a:bodyPr vert="horz" wrap="square" lIns="0" tIns="12700" rIns="0" bIns="0" rtlCol="0">
            <a:spAutoFit/>
          </a:bodyPr>
          <a:lstStyle/>
          <a:p>
            <a:pPr marL="73660" marR="5080" indent="-61594">
              <a:lnSpc>
                <a:spcPct val="100000"/>
              </a:lnSpc>
              <a:spcBef>
                <a:spcPts val="100"/>
              </a:spcBef>
            </a:pPr>
            <a:r>
              <a:rPr lang="en-US" sz="800" spc="-10" dirty="0" smtClean="0">
                <a:solidFill>
                  <a:srgbClr val="1F1D1E"/>
                </a:solidFill>
                <a:latin typeface="Arial"/>
                <a:cs typeface="Arial"/>
              </a:rPr>
              <a:t>    </a:t>
            </a:r>
            <a:r>
              <a:rPr sz="800" spc="-10" dirty="0" smtClean="0">
                <a:solidFill>
                  <a:srgbClr val="1F1D1E"/>
                </a:solidFill>
                <a:latin typeface="Arial"/>
                <a:cs typeface="Arial"/>
              </a:rPr>
              <a:t>Customer  </a:t>
            </a:r>
            <a:r>
              <a:rPr lang="en-US" sz="800" spc="-10" dirty="0" smtClean="0">
                <a:solidFill>
                  <a:srgbClr val="1F1D1E"/>
                </a:solidFill>
                <a:latin typeface="Arial"/>
                <a:cs typeface="Arial"/>
              </a:rPr>
              <a:t>Registration</a:t>
            </a:r>
            <a:endParaRPr sz="800" dirty="0">
              <a:latin typeface="Arial"/>
              <a:cs typeface="Arial"/>
            </a:endParaRPr>
          </a:p>
        </p:txBody>
      </p:sp>
      <p:sp>
        <p:nvSpPr>
          <p:cNvPr id="74" name="object 32"/>
          <p:cNvSpPr/>
          <p:nvPr/>
        </p:nvSpPr>
        <p:spPr>
          <a:xfrm>
            <a:off x="8185149" y="4780686"/>
            <a:ext cx="429895" cy="429895"/>
          </a:xfrm>
          <a:custGeom>
            <a:avLst/>
            <a:gdLst/>
            <a:ahLst/>
            <a:cxnLst/>
            <a:rect l="l" t="t" r="r" b="b"/>
            <a:pathLst>
              <a:path w="429895" h="429895">
                <a:moveTo>
                  <a:pt x="214845" y="0"/>
                </a:moveTo>
                <a:lnTo>
                  <a:pt x="165583" y="5674"/>
                </a:lnTo>
                <a:lnTo>
                  <a:pt x="120362" y="21837"/>
                </a:lnTo>
                <a:lnTo>
                  <a:pt x="80470" y="47200"/>
                </a:lnTo>
                <a:lnTo>
                  <a:pt x="47199" y="80473"/>
                </a:lnTo>
                <a:lnTo>
                  <a:pt x="21837" y="120366"/>
                </a:lnTo>
                <a:lnTo>
                  <a:pt x="5674" y="165591"/>
                </a:lnTo>
                <a:lnTo>
                  <a:pt x="0" y="214858"/>
                </a:lnTo>
                <a:lnTo>
                  <a:pt x="5674" y="264116"/>
                </a:lnTo>
                <a:lnTo>
                  <a:pt x="21837" y="309334"/>
                </a:lnTo>
                <a:lnTo>
                  <a:pt x="47199" y="349223"/>
                </a:lnTo>
                <a:lnTo>
                  <a:pt x="80470" y="382493"/>
                </a:lnTo>
                <a:lnTo>
                  <a:pt x="120362" y="407854"/>
                </a:lnTo>
                <a:lnTo>
                  <a:pt x="165583" y="424017"/>
                </a:lnTo>
                <a:lnTo>
                  <a:pt x="214845" y="429691"/>
                </a:lnTo>
                <a:lnTo>
                  <a:pt x="264112" y="424017"/>
                </a:lnTo>
                <a:lnTo>
                  <a:pt x="309335" y="407854"/>
                </a:lnTo>
                <a:lnTo>
                  <a:pt x="349226" y="382493"/>
                </a:lnTo>
                <a:lnTo>
                  <a:pt x="382496" y="349223"/>
                </a:lnTo>
                <a:lnTo>
                  <a:pt x="407856" y="309334"/>
                </a:lnTo>
                <a:lnTo>
                  <a:pt x="424018" y="264116"/>
                </a:lnTo>
                <a:lnTo>
                  <a:pt x="429691" y="214858"/>
                </a:lnTo>
                <a:lnTo>
                  <a:pt x="424018" y="165591"/>
                </a:lnTo>
                <a:lnTo>
                  <a:pt x="407856" y="120366"/>
                </a:lnTo>
                <a:lnTo>
                  <a:pt x="382496" y="80473"/>
                </a:lnTo>
                <a:lnTo>
                  <a:pt x="349226" y="47200"/>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75" name="object 33"/>
          <p:cNvSpPr/>
          <p:nvPr/>
        </p:nvSpPr>
        <p:spPr>
          <a:xfrm>
            <a:off x="8303449" y="4902873"/>
            <a:ext cx="192430" cy="113347"/>
          </a:xfrm>
          <a:prstGeom prst="rect">
            <a:avLst/>
          </a:prstGeom>
          <a:blipFill>
            <a:blip r:embed="rId8" cstate="print"/>
            <a:stretch>
              <a:fillRect/>
            </a:stretch>
          </a:blipFill>
        </p:spPr>
        <p:txBody>
          <a:bodyPr wrap="square" lIns="0" tIns="0" rIns="0" bIns="0" rtlCol="0"/>
          <a:lstStyle/>
          <a:p>
            <a:endParaRPr/>
          </a:p>
        </p:txBody>
      </p:sp>
      <p:sp>
        <p:nvSpPr>
          <p:cNvPr id="76" name="object 34"/>
          <p:cNvSpPr/>
          <p:nvPr/>
        </p:nvSpPr>
        <p:spPr>
          <a:xfrm>
            <a:off x="8298763" y="4881918"/>
            <a:ext cx="200025" cy="257175"/>
          </a:xfrm>
          <a:custGeom>
            <a:avLst/>
            <a:gdLst/>
            <a:ahLst/>
            <a:cxnLst/>
            <a:rect l="l" t="t" r="r" b="b"/>
            <a:pathLst>
              <a:path w="200025" h="257175">
                <a:moveTo>
                  <a:pt x="84315" y="167728"/>
                </a:moveTo>
                <a:lnTo>
                  <a:pt x="72466" y="167728"/>
                </a:lnTo>
                <a:lnTo>
                  <a:pt x="44945" y="253123"/>
                </a:lnTo>
                <a:lnTo>
                  <a:pt x="55638" y="256628"/>
                </a:lnTo>
                <a:lnTo>
                  <a:pt x="84315" y="167728"/>
                </a:lnTo>
                <a:close/>
              </a:path>
              <a:path w="200025" h="257175">
                <a:moveTo>
                  <a:pt x="138696" y="167728"/>
                </a:moveTo>
                <a:lnTo>
                  <a:pt x="126860" y="167728"/>
                </a:lnTo>
                <a:lnTo>
                  <a:pt x="155536" y="256628"/>
                </a:lnTo>
                <a:lnTo>
                  <a:pt x="166217" y="253123"/>
                </a:lnTo>
                <a:lnTo>
                  <a:pt x="138696" y="167728"/>
                </a:lnTo>
                <a:close/>
              </a:path>
              <a:path w="200025" h="257175">
                <a:moveTo>
                  <a:pt x="110464" y="167728"/>
                </a:moveTo>
                <a:lnTo>
                  <a:pt x="100723" y="167728"/>
                </a:lnTo>
                <a:lnTo>
                  <a:pt x="100723" y="236854"/>
                </a:lnTo>
                <a:lnTo>
                  <a:pt x="110464" y="236854"/>
                </a:lnTo>
                <a:lnTo>
                  <a:pt x="110464" y="167728"/>
                </a:lnTo>
                <a:close/>
              </a:path>
              <a:path w="200025" h="257175">
                <a:moveTo>
                  <a:pt x="192036" y="0"/>
                </a:moveTo>
                <a:lnTo>
                  <a:pt x="7670" y="0"/>
                </a:lnTo>
                <a:lnTo>
                  <a:pt x="0" y="7708"/>
                </a:lnTo>
                <a:lnTo>
                  <a:pt x="0" y="159956"/>
                </a:lnTo>
                <a:lnTo>
                  <a:pt x="7670" y="167728"/>
                </a:lnTo>
                <a:lnTo>
                  <a:pt x="192036" y="167728"/>
                </a:lnTo>
                <a:lnTo>
                  <a:pt x="199720" y="159956"/>
                </a:lnTo>
                <a:lnTo>
                  <a:pt x="199720" y="128308"/>
                </a:lnTo>
                <a:lnTo>
                  <a:pt x="9359" y="128308"/>
                </a:lnTo>
                <a:lnTo>
                  <a:pt x="9359" y="12865"/>
                </a:lnTo>
                <a:lnTo>
                  <a:pt x="12827" y="9372"/>
                </a:lnTo>
                <a:lnTo>
                  <a:pt x="199720" y="9372"/>
                </a:lnTo>
                <a:lnTo>
                  <a:pt x="199720" y="7708"/>
                </a:lnTo>
                <a:lnTo>
                  <a:pt x="192036" y="0"/>
                </a:lnTo>
                <a:close/>
              </a:path>
              <a:path w="200025" h="257175">
                <a:moveTo>
                  <a:pt x="199720" y="9372"/>
                </a:moveTo>
                <a:lnTo>
                  <a:pt x="186905" y="9372"/>
                </a:lnTo>
                <a:lnTo>
                  <a:pt x="190347" y="12865"/>
                </a:lnTo>
                <a:lnTo>
                  <a:pt x="190347" y="128308"/>
                </a:lnTo>
                <a:lnTo>
                  <a:pt x="199720" y="128308"/>
                </a:lnTo>
                <a:lnTo>
                  <a:pt x="199720" y="9372"/>
                </a:lnTo>
                <a:close/>
              </a:path>
            </a:pathLst>
          </a:custGeom>
          <a:solidFill>
            <a:srgbClr val="FFFFFF"/>
          </a:solidFill>
        </p:spPr>
        <p:txBody>
          <a:bodyPr wrap="square" lIns="0" tIns="0" rIns="0" bIns="0" rtlCol="0"/>
          <a:lstStyle/>
          <a:p>
            <a:endParaRPr/>
          </a:p>
        </p:txBody>
      </p:sp>
      <p:sp>
        <p:nvSpPr>
          <p:cNvPr id="77" name="object 35"/>
          <p:cNvSpPr/>
          <p:nvPr/>
        </p:nvSpPr>
        <p:spPr>
          <a:xfrm>
            <a:off x="8393937" y="5015217"/>
            <a:ext cx="19685" cy="15875"/>
          </a:xfrm>
          <a:custGeom>
            <a:avLst/>
            <a:gdLst/>
            <a:ahLst/>
            <a:cxnLst/>
            <a:rect l="l" t="t" r="r" b="b"/>
            <a:pathLst>
              <a:path w="19685" h="15875">
                <a:moveTo>
                  <a:pt x="14998" y="0"/>
                </a:moveTo>
                <a:lnTo>
                  <a:pt x="4318" y="0"/>
                </a:lnTo>
                <a:lnTo>
                  <a:pt x="0" y="3467"/>
                </a:lnTo>
                <a:lnTo>
                  <a:pt x="0" y="11950"/>
                </a:lnTo>
                <a:lnTo>
                  <a:pt x="4318" y="15354"/>
                </a:lnTo>
                <a:lnTo>
                  <a:pt x="14998" y="15354"/>
                </a:lnTo>
                <a:lnTo>
                  <a:pt x="19342" y="11950"/>
                </a:lnTo>
                <a:lnTo>
                  <a:pt x="19342" y="3467"/>
                </a:lnTo>
                <a:lnTo>
                  <a:pt x="14998" y="0"/>
                </a:lnTo>
                <a:close/>
              </a:path>
            </a:pathLst>
          </a:custGeom>
          <a:solidFill>
            <a:srgbClr val="FFFFFF"/>
          </a:solidFill>
        </p:spPr>
        <p:txBody>
          <a:bodyPr wrap="square" lIns="0" tIns="0" rIns="0" bIns="0" rtlCol="0"/>
          <a:lstStyle/>
          <a:p>
            <a:endParaRPr/>
          </a:p>
        </p:txBody>
      </p:sp>
      <p:sp>
        <p:nvSpPr>
          <p:cNvPr id="78" name="object 36"/>
          <p:cNvSpPr txBox="1"/>
          <p:nvPr/>
        </p:nvSpPr>
        <p:spPr>
          <a:xfrm>
            <a:off x="7081633" y="5278320"/>
            <a:ext cx="936065" cy="271869"/>
          </a:xfrm>
          <a:prstGeom prst="rect">
            <a:avLst/>
          </a:prstGeom>
        </p:spPr>
        <p:txBody>
          <a:bodyPr vert="horz" wrap="square" lIns="0" tIns="12700" rIns="0" bIns="0" rtlCol="0">
            <a:spAutoFit/>
          </a:bodyPr>
          <a:lstStyle/>
          <a:p>
            <a:pPr marL="12700" marR="5080" indent="61594">
              <a:lnSpc>
                <a:spcPct val="100000"/>
              </a:lnSpc>
              <a:spcBef>
                <a:spcPts val="100"/>
              </a:spcBef>
            </a:pPr>
            <a:r>
              <a:rPr lang="en-US" sz="800" spc="-10" dirty="0" smtClean="0">
                <a:solidFill>
                  <a:srgbClr val="1F1D1E"/>
                </a:solidFill>
                <a:latin typeface="Arial"/>
                <a:cs typeface="Arial"/>
              </a:rPr>
              <a:t>   Hall, Vendor</a:t>
            </a:r>
            <a:r>
              <a:rPr sz="800" spc="-10" dirty="0" smtClean="0">
                <a:solidFill>
                  <a:srgbClr val="1F1D1E"/>
                </a:solidFill>
                <a:latin typeface="Arial"/>
                <a:cs typeface="Arial"/>
              </a:rPr>
              <a:t> </a:t>
            </a:r>
            <a:r>
              <a:rPr lang="en-US" sz="800" spc="-10" dirty="0" smtClean="0">
                <a:solidFill>
                  <a:srgbClr val="1F1D1E"/>
                </a:solidFill>
                <a:latin typeface="Arial"/>
                <a:cs typeface="Arial"/>
              </a:rPr>
              <a:t> </a:t>
            </a:r>
          </a:p>
          <a:p>
            <a:pPr marL="12700" marR="5080" indent="61594">
              <a:lnSpc>
                <a:spcPct val="100000"/>
              </a:lnSpc>
              <a:spcBef>
                <a:spcPts val="100"/>
              </a:spcBef>
            </a:pPr>
            <a:r>
              <a:rPr lang="en-US" sz="800" spc="-10" dirty="0" smtClean="0">
                <a:solidFill>
                  <a:srgbClr val="1F1D1E"/>
                </a:solidFill>
                <a:latin typeface="Arial"/>
                <a:cs typeface="Arial"/>
              </a:rPr>
              <a:t>      Settings</a:t>
            </a:r>
            <a:endParaRPr sz="800" dirty="0">
              <a:latin typeface="Arial"/>
              <a:cs typeface="Arial"/>
            </a:endParaRPr>
          </a:p>
        </p:txBody>
      </p:sp>
      <p:sp>
        <p:nvSpPr>
          <p:cNvPr id="79" name="object 37"/>
          <p:cNvSpPr txBox="1"/>
          <p:nvPr/>
        </p:nvSpPr>
        <p:spPr>
          <a:xfrm>
            <a:off x="5334396" y="5265912"/>
            <a:ext cx="656819" cy="271869"/>
          </a:xfrm>
          <a:prstGeom prst="rect">
            <a:avLst/>
          </a:prstGeom>
        </p:spPr>
        <p:txBody>
          <a:bodyPr vert="horz" wrap="square" lIns="0" tIns="12700" rIns="0" bIns="0" rtlCol="0">
            <a:spAutoFit/>
          </a:bodyPr>
          <a:lstStyle/>
          <a:p>
            <a:pPr marL="12700" marR="5080" indent="76200">
              <a:lnSpc>
                <a:spcPct val="100000"/>
              </a:lnSpc>
              <a:spcBef>
                <a:spcPts val="100"/>
              </a:spcBef>
            </a:pPr>
            <a:r>
              <a:rPr lang="en-US" sz="800" spc="-10" dirty="0" smtClean="0">
                <a:solidFill>
                  <a:srgbClr val="1F1D1E"/>
                </a:solidFill>
                <a:latin typeface="Arial"/>
                <a:cs typeface="Arial"/>
              </a:rPr>
              <a:t>   Online</a:t>
            </a:r>
          </a:p>
          <a:p>
            <a:pPr marL="12700" marR="5080" indent="76200">
              <a:lnSpc>
                <a:spcPct val="100000"/>
              </a:lnSpc>
              <a:spcBef>
                <a:spcPts val="100"/>
              </a:spcBef>
            </a:pPr>
            <a:r>
              <a:rPr lang="en-US" sz="800" spc="-10" dirty="0" smtClean="0">
                <a:solidFill>
                  <a:srgbClr val="1F1D1E"/>
                </a:solidFill>
                <a:latin typeface="Arial"/>
                <a:cs typeface="Arial"/>
              </a:rPr>
              <a:t> Payment</a:t>
            </a:r>
            <a:endParaRPr sz="800" dirty="0">
              <a:latin typeface="Arial"/>
              <a:cs typeface="Arial"/>
            </a:endParaRPr>
          </a:p>
        </p:txBody>
      </p:sp>
      <p:sp>
        <p:nvSpPr>
          <p:cNvPr id="80" name="object 38"/>
          <p:cNvSpPr/>
          <p:nvPr/>
        </p:nvSpPr>
        <p:spPr>
          <a:xfrm>
            <a:off x="5434710" y="4766043"/>
            <a:ext cx="429895" cy="429895"/>
          </a:xfrm>
          <a:custGeom>
            <a:avLst/>
            <a:gdLst/>
            <a:ahLst/>
            <a:cxnLst/>
            <a:rect l="l" t="t" r="r" b="b"/>
            <a:pathLst>
              <a:path w="429894" h="429895">
                <a:moveTo>
                  <a:pt x="214845" y="0"/>
                </a:moveTo>
                <a:lnTo>
                  <a:pt x="165579" y="5674"/>
                </a:lnTo>
                <a:lnTo>
                  <a:pt x="120356" y="21837"/>
                </a:lnTo>
                <a:lnTo>
                  <a:pt x="80465" y="47200"/>
                </a:lnTo>
                <a:lnTo>
                  <a:pt x="47195" y="80473"/>
                </a:lnTo>
                <a:lnTo>
                  <a:pt x="21834" y="120366"/>
                </a:lnTo>
                <a:lnTo>
                  <a:pt x="5673" y="165591"/>
                </a:lnTo>
                <a:lnTo>
                  <a:pt x="0" y="214858"/>
                </a:lnTo>
                <a:lnTo>
                  <a:pt x="5673" y="264116"/>
                </a:lnTo>
                <a:lnTo>
                  <a:pt x="21834" y="309334"/>
                </a:lnTo>
                <a:lnTo>
                  <a:pt x="47195" y="349223"/>
                </a:lnTo>
                <a:lnTo>
                  <a:pt x="80465" y="382493"/>
                </a:lnTo>
                <a:lnTo>
                  <a:pt x="120356" y="407854"/>
                </a:lnTo>
                <a:lnTo>
                  <a:pt x="165579" y="424017"/>
                </a:lnTo>
                <a:lnTo>
                  <a:pt x="214845" y="429691"/>
                </a:lnTo>
                <a:lnTo>
                  <a:pt x="264108" y="424017"/>
                </a:lnTo>
                <a:lnTo>
                  <a:pt x="309329" y="407854"/>
                </a:lnTo>
                <a:lnTo>
                  <a:pt x="349221" y="382493"/>
                </a:lnTo>
                <a:lnTo>
                  <a:pt x="382492" y="349223"/>
                </a:lnTo>
                <a:lnTo>
                  <a:pt x="407854" y="309334"/>
                </a:lnTo>
                <a:lnTo>
                  <a:pt x="424017" y="264116"/>
                </a:lnTo>
                <a:lnTo>
                  <a:pt x="429691" y="214858"/>
                </a:lnTo>
                <a:lnTo>
                  <a:pt x="424017" y="165591"/>
                </a:lnTo>
                <a:lnTo>
                  <a:pt x="407854" y="120366"/>
                </a:lnTo>
                <a:lnTo>
                  <a:pt x="382492" y="80473"/>
                </a:lnTo>
                <a:lnTo>
                  <a:pt x="349221" y="47200"/>
                </a:lnTo>
                <a:lnTo>
                  <a:pt x="309329" y="21837"/>
                </a:lnTo>
                <a:lnTo>
                  <a:pt x="264108" y="5674"/>
                </a:lnTo>
                <a:lnTo>
                  <a:pt x="214845" y="0"/>
                </a:lnTo>
                <a:close/>
              </a:path>
            </a:pathLst>
          </a:custGeom>
          <a:solidFill>
            <a:srgbClr val="00B4F0"/>
          </a:solidFill>
        </p:spPr>
        <p:txBody>
          <a:bodyPr wrap="square" lIns="0" tIns="0" rIns="0" bIns="0" rtlCol="0"/>
          <a:lstStyle/>
          <a:p>
            <a:endParaRPr/>
          </a:p>
        </p:txBody>
      </p:sp>
      <p:sp>
        <p:nvSpPr>
          <p:cNvPr id="81" name="object 39"/>
          <p:cNvSpPr/>
          <p:nvPr/>
        </p:nvSpPr>
        <p:spPr>
          <a:xfrm>
            <a:off x="5503925" y="4890084"/>
            <a:ext cx="285115" cy="182880"/>
          </a:xfrm>
          <a:custGeom>
            <a:avLst/>
            <a:gdLst/>
            <a:ahLst/>
            <a:cxnLst/>
            <a:rect l="l" t="t" r="r" b="b"/>
            <a:pathLst>
              <a:path w="285114" h="182879">
                <a:moveTo>
                  <a:pt x="62834" y="170827"/>
                </a:moveTo>
                <a:lnTo>
                  <a:pt x="37680" y="170827"/>
                </a:lnTo>
                <a:lnTo>
                  <a:pt x="38760" y="171145"/>
                </a:lnTo>
                <a:lnTo>
                  <a:pt x="45529" y="172846"/>
                </a:lnTo>
                <a:lnTo>
                  <a:pt x="47536" y="173964"/>
                </a:lnTo>
                <a:lnTo>
                  <a:pt x="87464" y="182295"/>
                </a:lnTo>
                <a:lnTo>
                  <a:pt x="102222" y="182295"/>
                </a:lnTo>
                <a:lnTo>
                  <a:pt x="130909" y="173735"/>
                </a:lnTo>
                <a:lnTo>
                  <a:pt x="104838" y="173735"/>
                </a:lnTo>
                <a:lnTo>
                  <a:pt x="104820" y="173139"/>
                </a:lnTo>
                <a:lnTo>
                  <a:pt x="69964" y="173139"/>
                </a:lnTo>
                <a:lnTo>
                  <a:pt x="62834" y="170827"/>
                </a:lnTo>
                <a:close/>
              </a:path>
              <a:path w="285114" h="182879">
                <a:moveTo>
                  <a:pt x="130663" y="164566"/>
                </a:moveTo>
                <a:lnTo>
                  <a:pt x="116433" y="164566"/>
                </a:lnTo>
                <a:lnTo>
                  <a:pt x="120218" y="164693"/>
                </a:lnTo>
                <a:lnTo>
                  <a:pt x="121970" y="166242"/>
                </a:lnTo>
                <a:lnTo>
                  <a:pt x="104838" y="172465"/>
                </a:lnTo>
                <a:lnTo>
                  <a:pt x="104838" y="173735"/>
                </a:lnTo>
                <a:lnTo>
                  <a:pt x="130909" y="173735"/>
                </a:lnTo>
                <a:lnTo>
                  <a:pt x="131734" y="170814"/>
                </a:lnTo>
                <a:lnTo>
                  <a:pt x="131732" y="170294"/>
                </a:lnTo>
                <a:lnTo>
                  <a:pt x="131152" y="166814"/>
                </a:lnTo>
                <a:lnTo>
                  <a:pt x="131025" y="165925"/>
                </a:lnTo>
                <a:lnTo>
                  <a:pt x="130663" y="164566"/>
                </a:lnTo>
                <a:close/>
              </a:path>
              <a:path w="285114" h="182879">
                <a:moveTo>
                  <a:pt x="89217" y="172935"/>
                </a:moveTo>
                <a:lnTo>
                  <a:pt x="86893" y="172948"/>
                </a:lnTo>
                <a:lnTo>
                  <a:pt x="84454" y="172999"/>
                </a:lnTo>
                <a:lnTo>
                  <a:pt x="69964" y="173139"/>
                </a:lnTo>
                <a:lnTo>
                  <a:pt x="104820" y="173139"/>
                </a:lnTo>
                <a:lnTo>
                  <a:pt x="104815" y="172973"/>
                </a:lnTo>
                <a:lnTo>
                  <a:pt x="91592" y="172973"/>
                </a:lnTo>
                <a:lnTo>
                  <a:pt x="89217" y="172935"/>
                </a:lnTo>
                <a:close/>
              </a:path>
              <a:path w="285114" h="182879">
                <a:moveTo>
                  <a:pt x="0" y="162509"/>
                </a:moveTo>
                <a:lnTo>
                  <a:pt x="39" y="171145"/>
                </a:lnTo>
                <a:lnTo>
                  <a:pt x="279" y="172224"/>
                </a:lnTo>
                <a:lnTo>
                  <a:pt x="21869" y="172707"/>
                </a:lnTo>
                <a:lnTo>
                  <a:pt x="34035" y="173100"/>
                </a:lnTo>
                <a:lnTo>
                  <a:pt x="37249" y="170903"/>
                </a:lnTo>
                <a:lnTo>
                  <a:pt x="37680" y="170827"/>
                </a:lnTo>
                <a:lnTo>
                  <a:pt x="62834" y="170827"/>
                </a:lnTo>
                <a:lnTo>
                  <a:pt x="61188" y="170294"/>
                </a:lnTo>
                <a:lnTo>
                  <a:pt x="57429" y="168528"/>
                </a:lnTo>
                <a:lnTo>
                  <a:pt x="55752" y="167716"/>
                </a:lnTo>
                <a:lnTo>
                  <a:pt x="45809" y="163271"/>
                </a:lnTo>
                <a:lnTo>
                  <a:pt x="31178" y="163271"/>
                </a:lnTo>
                <a:lnTo>
                  <a:pt x="29590" y="163207"/>
                </a:lnTo>
                <a:lnTo>
                  <a:pt x="28562" y="163207"/>
                </a:lnTo>
                <a:lnTo>
                  <a:pt x="0" y="162509"/>
                </a:lnTo>
                <a:close/>
              </a:path>
              <a:path w="285114" h="182879">
                <a:moveTo>
                  <a:pt x="104571" y="112344"/>
                </a:moveTo>
                <a:lnTo>
                  <a:pt x="94221" y="112344"/>
                </a:lnTo>
                <a:lnTo>
                  <a:pt x="94145" y="124142"/>
                </a:lnTo>
                <a:lnTo>
                  <a:pt x="89636" y="130860"/>
                </a:lnTo>
                <a:lnTo>
                  <a:pt x="89763" y="136309"/>
                </a:lnTo>
                <a:lnTo>
                  <a:pt x="94081" y="141960"/>
                </a:lnTo>
                <a:lnTo>
                  <a:pt x="89674" y="147408"/>
                </a:lnTo>
                <a:lnTo>
                  <a:pt x="89700" y="153454"/>
                </a:lnTo>
                <a:lnTo>
                  <a:pt x="94132" y="159499"/>
                </a:lnTo>
                <a:lnTo>
                  <a:pt x="90474" y="165506"/>
                </a:lnTo>
                <a:lnTo>
                  <a:pt x="90165" y="166814"/>
                </a:lnTo>
                <a:lnTo>
                  <a:pt x="90122" y="167716"/>
                </a:lnTo>
                <a:lnTo>
                  <a:pt x="91592" y="172973"/>
                </a:lnTo>
                <a:lnTo>
                  <a:pt x="104815" y="172973"/>
                </a:lnTo>
                <a:lnTo>
                  <a:pt x="104800" y="172465"/>
                </a:lnTo>
                <a:lnTo>
                  <a:pt x="102641" y="172465"/>
                </a:lnTo>
                <a:lnTo>
                  <a:pt x="101065" y="170853"/>
                </a:lnTo>
                <a:lnTo>
                  <a:pt x="100901" y="166395"/>
                </a:lnTo>
                <a:lnTo>
                  <a:pt x="102336" y="164820"/>
                </a:lnTo>
                <a:lnTo>
                  <a:pt x="105397" y="164591"/>
                </a:lnTo>
                <a:lnTo>
                  <a:pt x="106298" y="164566"/>
                </a:lnTo>
                <a:lnTo>
                  <a:pt x="130663" y="164566"/>
                </a:lnTo>
                <a:lnTo>
                  <a:pt x="130568" y="164210"/>
                </a:lnTo>
                <a:lnTo>
                  <a:pt x="136422" y="160370"/>
                </a:lnTo>
                <a:lnTo>
                  <a:pt x="139458" y="155811"/>
                </a:lnTo>
                <a:lnTo>
                  <a:pt x="139513" y="154927"/>
                </a:lnTo>
                <a:lnTo>
                  <a:pt x="107810" y="154914"/>
                </a:lnTo>
                <a:lnTo>
                  <a:pt x="105397" y="154889"/>
                </a:lnTo>
                <a:lnTo>
                  <a:pt x="103022" y="154838"/>
                </a:lnTo>
                <a:lnTo>
                  <a:pt x="101345" y="153339"/>
                </a:lnTo>
                <a:lnTo>
                  <a:pt x="101341" y="150150"/>
                </a:lnTo>
                <a:lnTo>
                  <a:pt x="101701" y="149313"/>
                </a:lnTo>
                <a:lnTo>
                  <a:pt x="103162" y="147904"/>
                </a:lnTo>
                <a:lnTo>
                  <a:pt x="104190" y="147485"/>
                </a:lnTo>
                <a:lnTo>
                  <a:pt x="138971" y="147434"/>
                </a:lnTo>
                <a:lnTo>
                  <a:pt x="137604" y="143001"/>
                </a:lnTo>
                <a:lnTo>
                  <a:pt x="141046" y="139395"/>
                </a:lnTo>
                <a:lnTo>
                  <a:pt x="141557" y="137325"/>
                </a:lnTo>
                <a:lnTo>
                  <a:pt x="112902" y="137325"/>
                </a:lnTo>
                <a:lnTo>
                  <a:pt x="102107" y="137248"/>
                </a:lnTo>
                <a:lnTo>
                  <a:pt x="100545" y="135788"/>
                </a:lnTo>
                <a:lnTo>
                  <a:pt x="100507" y="132486"/>
                </a:lnTo>
                <a:lnTo>
                  <a:pt x="100825" y="131584"/>
                </a:lnTo>
                <a:lnTo>
                  <a:pt x="102844" y="129527"/>
                </a:lnTo>
                <a:lnTo>
                  <a:pt x="285026" y="129527"/>
                </a:lnTo>
                <a:lnTo>
                  <a:pt x="285026" y="119976"/>
                </a:lnTo>
                <a:lnTo>
                  <a:pt x="104571" y="119976"/>
                </a:lnTo>
                <a:lnTo>
                  <a:pt x="104571" y="112344"/>
                </a:lnTo>
                <a:close/>
              </a:path>
              <a:path w="285114" h="182879">
                <a:moveTo>
                  <a:pt x="116433" y="164566"/>
                </a:moveTo>
                <a:lnTo>
                  <a:pt x="106298" y="164566"/>
                </a:lnTo>
                <a:lnTo>
                  <a:pt x="108610" y="164579"/>
                </a:lnTo>
                <a:lnTo>
                  <a:pt x="110832" y="164630"/>
                </a:lnTo>
                <a:lnTo>
                  <a:pt x="111848" y="164630"/>
                </a:lnTo>
                <a:lnTo>
                  <a:pt x="113550" y="164591"/>
                </a:lnTo>
                <a:lnTo>
                  <a:pt x="116433" y="164566"/>
                </a:lnTo>
                <a:close/>
              </a:path>
              <a:path w="285114" h="182879">
                <a:moveTo>
                  <a:pt x="54882" y="109143"/>
                </a:moveTo>
                <a:lnTo>
                  <a:pt x="30645" y="109143"/>
                </a:lnTo>
                <a:lnTo>
                  <a:pt x="31267" y="109258"/>
                </a:lnTo>
                <a:lnTo>
                  <a:pt x="31546" y="109524"/>
                </a:lnTo>
                <a:lnTo>
                  <a:pt x="31687" y="109880"/>
                </a:lnTo>
                <a:lnTo>
                  <a:pt x="31749" y="162712"/>
                </a:lnTo>
                <a:lnTo>
                  <a:pt x="31495" y="163004"/>
                </a:lnTo>
                <a:lnTo>
                  <a:pt x="31178" y="163271"/>
                </a:lnTo>
                <a:lnTo>
                  <a:pt x="45809" y="163271"/>
                </a:lnTo>
                <a:lnTo>
                  <a:pt x="41973" y="161556"/>
                </a:lnTo>
                <a:lnTo>
                  <a:pt x="41973" y="112293"/>
                </a:lnTo>
                <a:lnTo>
                  <a:pt x="44538" y="112179"/>
                </a:lnTo>
                <a:lnTo>
                  <a:pt x="51650" y="111074"/>
                </a:lnTo>
                <a:lnTo>
                  <a:pt x="54882" y="109143"/>
                </a:lnTo>
                <a:close/>
              </a:path>
              <a:path w="285114" h="182879">
                <a:moveTo>
                  <a:pt x="29273" y="163194"/>
                </a:moveTo>
                <a:lnTo>
                  <a:pt x="28562" y="163207"/>
                </a:lnTo>
                <a:lnTo>
                  <a:pt x="29590" y="163207"/>
                </a:lnTo>
                <a:lnTo>
                  <a:pt x="29273" y="163194"/>
                </a:lnTo>
                <a:close/>
              </a:path>
              <a:path w="285114" h="182879">
                <a:moveTo>
                  <a:pt x="138971" y="147434"/>
                </a:moveTo>
                <a:lnTo>
                  <a:pt x="111963" y="147434"/>
                </a:lnTo>
                <a:lnTo>
                  <a:pt x="128981" y="147497"/>
                </a:lnTo>
                <a:lnTo>
                  <a:pt x="130771" y="149034"/>
                </a:lnTo>
                <a:lnTo>
                  <a:pt x="130809" y="152844"/>
                </a:lnTo>
                <a:lnTo>
                  <a:pt x="128828" y="154800"/>
                </a:lnTo>
                <a:lnTo>
                  <a:pt x="124536" y="154927"/>
                </a:lnTo>
                <a:lnTo>
                  <a:pt x="139513" y="154927"/>
                </a:lnTo>
                <a:lnTo>
                  <a:pt x="139809" y="150150"/>
                </a:lnTo>
                <a:lnTo>
                  <a:pt x="138971" y="147434"/>
                </a:lnTo>
                <a:close/>
              </a:path>
              <a:path w="285114" h="182879">
                <a:moveTo>
                  <a:pt x="118059" y="154889"/>
                </a:moveTo>
                <a:lnTo>
                  <a:pt x="107810" y="154914"/>
                </a:lnTo>
                <a:lnTo>
                  <a:pt x="122377" y="154914"/>
                </a:lnTo>
                <a:lnTo>
                  <a:pt x="118059" y="154889"/>
                </a:lnTo>
                <a:close/>
              </a:path>
              <a:path w="285114" h="182879">
                <a:moveTo>
                  <a:pt x="82041" y="102514"/>
                </a:moveTo>
                <a:lnTo>
                  <a:pt x="80797" y="102793"/>
                </a:lnTo>
                <a:lnTo>
                  <a:pt x="80759" y="104012"/>
                </a:lnTo>
                <a:lnTo>
                  <a:pt x="79215" y="115204"/>
                </a:lnTo>
                <a:lnTo>
                  <a:pt x="58407" y="133921"/>
                </a:lnTo>
                <a:lnTo>
                  <a:pt x="60007" y="142112"/>
                </a:lnTo>
                <a:lnTo>
                  <a:pt x="60540" y="143332"/>
                </a:lnTo>
                <a:lnTo>
                  <a:pt x="61810" y="143052"/>
                </a:lnTo>
                <a:lnTo>
                  <a:pt x="72226" y="139258"/>
                </a:lnTo>
                <a:lnTo>
                  <a:pt x="80273" y="132965"/>
                </a:lnTo>
                <a:lnTo>
                  <a:pt x="86000" y="124142"/>
                </a:lnTo>
                <a:lnTo>
                  <a:pt x="86086" y="123977"/>
                </a:lnTo>
                <a:lnTo>
                  <a:pt x="89725" y="112344"/>
                </a:lnTo>
                <a:lnTo>
                  <a:pt x="104571" y="112344"/>
                </a:lnTo>
                <a:lnTo>
                  <a:pt x="113309" y="112204"/>
                </a:lnTo>
                <a:lnTo>
                  <a:pt x="120440" y="110953"/>
                </a:lnTo>
                <a:lnTo>
                  <a:pt x="126590" y="107651"/>
                </a:lnTo>
                <a:lnTo>
                  <a:pt x="131354" y="102606"/>
                </a:lnTo>
                <a:lnTo>
                  <a:pt x="107289" y="102552"/>
                </a:lnTo>
                <a:lnTo>
                  <a:pt x="82041" y="102514"/>
                </a:lnTo>
                <a:close/>
              </a:path>
              <a:path w="285114" h="182879">
                <a:moveTo>
                  <a:pt x="140855" y="129844"/>
                </a:moveTo>
                <a:lnTo>
                  <a:pt x="125209" y="129844"/>
                </a:lnTo>
                <a:lnTo>
                  <a:pt x="129895" y="129895"/>
                </a:lnTo>
                <a:lnTo>
                  <a:pt x="131267" y="131279"/>
                </a:lnTo>
                <a:lnTo>
                  <a:pt x="131241" y="137223"/>
                </a:lnTo>
                <a:lnTo>
                  <a:pt x="127317" y="137261"/>
                </a:lnTo>
                <a:lnTo>
                  <a:pt x="120370" y="137325"/>
                </a:lnTo>
                <a:lnTo>
                  <a:pt x="141557" y="137325"/>
                </a:lnTo>
                <a:lnTo>
                  <a:pt x="142138" y="134975"/>
                </a:lnTo>
                <a:lnTo>
                  <a:pt x="140855" y="129844"/>
                </a:lnTo>
                <a:close/>
              </a:path>
              <a:path w="285114" h="182879">
                <a:moveTo>
                  <a:pt x="285026" y="129527"/>
                </a:moveTo>
                <a:lnTo>
                  <a:pt x="102844" y="129527"/>
                </a:lnTo>
                <a:lnTo>
                  <a:pt x="106095" y="129844"/>
                </a:lnTo>
                <a:lnTo>
                  <a:pt x="113601" y="129857"/>
                </a:lnTo>
                <a:lnTo>
                  <a:pt x="285026" y="129844"/>
                </a:lnTo>
                <a:lnTo>
                  <a:pt x="285026" y="129527"/>
                </a:lnTo>
                <a:close/>
              </a:path>
              <a:path w="285114" h="182879">
                <a:moveTo>
                  <a:pt x="125209" y="129844"/>
                </a:moveTo>
                <a:lnTo>
                  <a:pt x="121208" y="129844"/>
                </a:lnTo>
                <a:lnTo>
                  <a:pt x="123189" y="129857"/>
                </a:lnTo>
                <a:lnTo>
                  <a:pt x="125209" y="129844"/>
                </a:lnTo>
                <a:close/>
              </a:path>
              <a:path w="285114" h="182879">
                <a:moveTo>
                  <a:pt x="285026" y="56438"/>
                </a:moveTo>
                <a:lnTo>
                  <a:pt x="275221" y="56438"/>
                </a:lnTo>
                <a:lnTo>
                  <a:pt x="275221" y="119976"/>
                </a:lnTo>
                <a:lnTo>
                  <a:pt x="285026" y="119976"/>
                </a:lnTo>
                <a:lnTo>
                  <a:pt x="285026" y="56438"/>
                </a:lnTo>
                <a:close/>
              </a:path>
              <a:path w="285114" h="182879">
                <a:moveTo>
                  <a:pt x="112363" y="112217"/>
                </a:moveTo>
                <a:lnTo>
                  <a:pt x="104571" y="112217"/>
                </a:lnTo>
                <a:lnTo>
                  <a:pt x="105105" y="112229"/>
                </a:lnTo>
                <a:lnTo>
                  <a:pt x="107594" y="112229"/>
                </a:lnTo>
                <a:lnTo>
                  <a:pt x="109499" y="112293"/>
                </a:lnTo>
                <a:lnTo>
                  <a:pt x="112363" y="112217"/>
                </a:lnTo>
                <a:close/>
              </a:path>
              <a:path w="285114" h="182879">
                <a:moveTo>
                  <a:pt x="27216" y="99402"/>
                </a:moveTo>
                <a:lnTo>
                  <a:pt x="20764" y="99809"/>
                </a:lnTo>
                <a:lnTo>
                  <a:pt x="18351" y="99910"/>
                </a:lnTo>
                <a:lnTo>
                  <a:pt x="9042" y="100406"/>
                </a:lnTo>
                <a:lnTo>
                  <a:pt x="9167" y="109512"/>
                </a:lnTo>
                <a:lnTo>
                  <a:pt x="9321" y="110248"/>
                </a:lnTo>
                <a:lnTo>
                  <a:pt x="24472" y="109512"/>
                </a:lnTo>
                <a:lnTo>
                  <a:pt x="30645" y="109143"/>
                </a:lnTo>
                <a:lnTo>
                  <a:pt x="54882" y="109143"/>
                </a:lnTo>
                <a:lnTo>
                  <a:pt x="56476" y="108191"/>
                </a:lnTo>
                <a:lnTo>
                  <a:pt x="59813" y="103708"/>
                </a:lnTo>
                <a:lnTo>
                  <a:pt x="42417" y="103708"/>
                </a:lnTo>
                <a:lnTo>
                  <a:pt x="39446" y="103517"/>
                </a:lnTo>
                <a:lnTo>
                  <a:pt x="34797" y="100025"/>
                </a:lnTo>
                <a:lnTo>
                  <a:pt x="31940" y="99682"/>
                </a:lnTo>
                <a:lnTo>
                  <a:pt x="27216" y="99402"/>
                </a:lnTo>
                <a:close/>
              </a:path>
              <a:path w="285114" h="182879">
                <a:moveTo>
                  <a:pt x="76873" y="85356"/>
                </a:moveTo>
                <a:lnTo>
                  <a:pt x="76466" y="85356"/>
                </a:lnTo>
                <a:lnTo>
                  <a:pt x="69549" y="86081"/>
                </a:lnTo>
                <a:lnTo>
                  <a:pt x="63323" y="88271"/>
                </a:lnTo>
                <a:lnTo>
                  <a:pt x="57748" y="91946"/>
                </a:lnTo>
                <a:lnTo>
                  <a:pt x="52781" y="97129"/>
                </a:lnTo>
                <a:lnTo>
                  <a:pt x="51155" y="99199"/>
                </a:lnTo>
                <a:lnTo>
                  <a:pt x="48717" y="101015"/>
                </a:lnTo>
                <a:lnTo>
                  <a:pt x="42417" y="103708"/>
                </a:lnTo>
                <a:lnTo>
                  <a:pt x="59813" y="103708"/>
                </a:lnTo>
                <a:lnTo>
                  <a:pt x="64566" y="97320"/>
                </a:lnTo>
                <a:lnTo>
                  <a:pt x="70345" y="94411"/>
                </a:lnTo>
                <a:lnTo>
                  <a:pt x="134789" y="94411"/>
                </a:lnTo>
                <a:lnTo>
                  <a:pt x="134861" y="94145"/>
                </a:lnTo>
                <a:lnTo>
                  <a:pt x="135445" y="88188"/>
                </a:lnTo>
                <a:lnTo>
                  <a:pt x="135813" y="85458"/>
                </a:lnTo>
                <a:lnTo>
                  <a:pt x="104584" y="85458"/>
                </a:lnTo>
                <a:lnTo>
                  <a:pt x="81419" y="85445"/>
                </a:lnTo>
                <a:lnTo>
                  <a:pt x="76873" y="85356"/>
                </a:lnTo>
                <a:close/>
              </a:path>
              <a:path w="285114" h="182879">
                <a:moveTo>
                  <a:pt x="134741" y="94589"/>
                </a:moveTo>
                <a:lnTo>
                  <a:pt x="123951" y="94589"/>
                </a:lnTo>
                <a:lnTo>
                  <a:pt x="122821" y="98767"/>
                </a:lnTo>
                <a:lnTo>
                  <a:pt x="117754" y="102450"/>
                </a:lnTo>
                <a:lnTo>
                  <a:pt x="107289" y="102552"/>
                </a:lnTo>
                <a:lnTo>
                  <a:pt x="131379" y="102552"/>
                </a:lnTo>
                <a:lnTo>
                  <a:pt x="134327" y="96126"/>
                </a:lnTo>
                <a:lnTo>
                  <a:pt x="134741" y="94589"/>
                </a:lnTo>
                <a:close/>
              </a:path>
              <a:path w="285114" h="182879">
                <a:moveTo>
                  <a:pt x="134789" y="94411"/>
                </a:moveTo>
                <a:lnTo>
                  <a:pt x="70345" y="94411"/>
                </a:lnTo>
                <a:lnTo>
                  <a:pt x="93052" y="94654"/>
                </a:lnTo>
                <a:lnTo>
                  <a:pt x="134741" y="94589"/>
                </a:lnTo>
                <a:lnTo>
                  <a:pt x="134789" y="94411"/>
                </a:lnTo>
                <a:close/>
              </a:path>
              <a:path w="285114" h="182879">
                <a:moveTo>
                  <a:pt x="98501" y="0"/>
                </a:moveTo>
                <a:lnTo>
                  <a:pt x="97922" y="12"/>
                </a:lnTo>
                <a:lnTo>
                  <a:pt x="96075" y="228"/>
                </a:lnTo>
                <a:lnTo>
                  <a:pt x="94653" y="431"/>
                </a:lnTo>
                <a:lnTo>
                  <a:pt x="94653" y="85394"/>
                </a:lnTo>
                <a:lnTo>
                  <a:pt x="81419" y="85445"/>
                </a:lnTo>
                <a:lnTo>
                  <a:pt x="104584" y="85445"/>
                </a:lnTo>
                <a:lnTo>
                  <a:pt x="104584" y="56438"/>
                </a:lnTo>
                <a:lnTo>
                  <a:pt x="285026" y="56438"/>
                </a:lnTo>
                <a:lnTo>
                  <a:pt x="285026" y="46418"/>
                </a:lnTo>
                <a:lnTo>
                  <a:pt x="104609" y="46418"/>
                </a:lnTo>
                <a:lnTo>
                  <a:pt x="104609" y="36207"/>
                </a:lnTo>
                <a:lnTo>
                  <a:pt x="285026" y="36207"/>
                </a:lnTo>
                <a:lnTo>
                  <a:pt x="285026" y="26174"/>
                </a:lnTo>
                <a:lnTo>
                  <a:pt x="104546" y="26174"/>
                </a:lnTo>
                <a:lnTo>
                  <a:pt x="104546" y="9397"/>
                </a:lnTo>
                <a:lnTo>
                  <a:pt x="285026" y="9397"/>
                </a:lnTo>
                <a:lnTo>
                  <a:pt x="285026" y="1346"/>
                </a:lnTo>
                <a:lnTo>
                  <a:pt x="283502" y="1346"/>
                </a:lnTo>
                <a:lnTo>
                  <a:pt x="283286" y="50"/>
                </a:lnTo>
                <a:lnTo>
                  <a:pt x="282689" y="12"/>
                </a:lnTo>
                <a:lnTo>
                  <a:pt x="98501" y="0"/>
                </a:lnTo>
                <a:close/>
              </a:path>
              <a:path w="285114" h="182879">
                <a:moveTo>
                  <a:pt x="285026" y="36207"/>
                </a:moveTo>
                <a:lnTo>
                  <a:pt x="275183" y="36207"/>
                </a:lnTo>
                <a:lnTo>
                  <a:pt x="275183" y="46418"/>
                </a:lnTo>
                <a:lnTo>
                  <a:pt x="285026" y="46418"/>
                </a:lnTo>
                <a:lnTo>
                  <a:pt x="285026" y="36207"/>
                </a:lnTo>
                <a:close/>
              </a:path>
              <a:path w="285114" h="182879">
                <a:moveTo>
                  <a:pt x="285026" y="9397"/>
                </a:moveTo>
                <a:lnTo>
                  <a:pt x="275221" y="9397"/>
                </a:lnTo>
                <a:lnTo>
                  <a:pt x="275221" y="26174"/>
                </a:lnTo>
                <a:lnTo>
                  <a:pt x="285026" y="26174"/>
                </a:lnTo>
                <a:lnTo>
                  <a:pt x="285026" y="9397"/>
                </a:lnTo>
                <a:close/>
              </a:path>
              <a:path w="285114" h="182879">
                <a:moveTo>
                  <a:pt x="283819" y="88"/>
                </a:moveTo>
                <a:lnTo>
                  <a:pt x="283502" y="1346"/>
                </a:lnTo>
                <a:lnTo>
                  <a:pt x="285026" y="1346"/>
                </a:lnTo>
                <a:lnTo>
                  <a:pt x="285026" y="139"/>
                </a:lnTo>
                <a:lnTo>
                  <a:pt x="283819" y="88"/>
                </a:lnTo>
                <a:close/>
              </a:path>
            </a:pathLst>
          </a:custGeom>
          <a:solidFill>
            <a:srgbClr val="FFFFFF"/>
          </a:solidFill>
        </p:spPr>
        <p:txBody>
          <a:bodyPr wrap="square" lIns="0" tIns="0" rIns="0" bIns="0" rtlCol="0"/>
          <a:lstStyle/>
          <a:p>
            <a:endParaRPr/>
          </a:p>
        </p:txBody>
      </p:sp>
      <p:sp>
        <p:nvSpPr>
          <p:cNvPr id="82" name="object 40"/>
          <p:cNvSpPr/>
          <p:nvPr/>
        </p:nvSpPr>
        <p:spPr>
          <a:xfrm>
            <a:off x="5523432" y="5036388"/>
            <a:ext cx="9525" cy="12065"/>
          </a:xfrm>
          <a:custGeom>
            <a:avLst/>
            <a:gdLst/>
            <a:ahLst/>
            <a:cxnLst/>
            <a:rect l="l" t="t" r="r" b="b"/>
            <a:pathLst>
              <a:path w="9525" h="12064">
                <a:moveTo>
                  <a:pt x="9372" y="0"/>
                </a:moveTo>
                <a:lnTo>
                  <a:pt x="0" y="0"/>
                </a:lnTo>
                <a:lnTo>
                  <a:pt x="0" y="12039"/>
                </a:lnTo>
                <a:lnTo>
                  <a:pt x="9372" y="12039"/>
                </a:lnTo>
                <a:lnTo>
                  <a:pt x="9372" y="0"/>
                </a:lnTo>
                <a:close/>
              </a:path>
            </a:pathLst>
          </a:custGeom>
          <a:solidFill>
            <a:srgbClr val="FFFFFF"/>
          </a:solidFill>
        </p:spPr>
        <p:txBody>
          <a:bodyPr wrap="square" lIns="0" tIns="0" rIns="0" bIns="0" rtlCol="0"/>
          <a:lstStyle/>
          <a:p>
            <a:endParaRPr/>
          </a:p>
        </p:txBody>
      </p:sp>
      <p:sp>
        <p:nvSpPr>
          <p:cNvPr id="83" name="object 41"/>
          <p:cNvSpPr/>
          <p:nvPr/>
        </p:nvSpPr>
        <p:spPr>
          <a:xfrm>
            <a:off x="5691783" y="4977803"/>
            <a:ext cx="78105" cy="9525"/>
          </a:xfrm>
          <a:custGeom>
            <a:avLst/>
            <a:gdLst/>
            <a:ahLst/>
            <a:cxnLst/>
            <a:rect l="l" t="t" r="r" b="b"/>
            <a:pathLst>
              <a:path w="78105" h="9525">
                <a:moveTo>
                  <a:pt x="78105" y="0"/>
                </a:moveTo>
                <a:lnTo>
                  <a:pt x="0" y="0"/>
                </a:lnTo>
                <a:lnTo>
                  <a:pt x="0" y="9347"/>
                </a:lnTo>
                <a:lnTo>
                  <a:pt x="78105" y="9347"/>
                </a:lnTo>
                <a:lnTo>
                  <a:pt x="78105" y="0"/>
                </a:lnTo>
                <a:close/>
              </a:path>
            </a:pathLst>
          </a:custGeom>
          <a:solidFill>
            <a:srgbClr val="FFFFFF"/>
          </a:solidFill>
        </p:spPr>
        <p:txBody>
          <a:bodyPr wrap="square" lIns="0" tIns="0" rIns="0" bIns="0" rtlCol="0"/>
          <a:lstStyle/>
          <a:p>
            <a:endParaRPr/>
          </a:p>
        </p:txBody>
      </p:sp>
      <p:sp>
        <p:nvSpPr>
          <p:cNvPr id="84" name="object 42"/>
          <p:cNvSpPr/>
          <p:nvPr/>
        </p:nvSpPr>
        <p:spPr>
          <a:xfrm>
            <a:off x="5717259" y="4991836"/>
            <a:ext cx="9525" cy="9525"/>
          </a:xfrm>
          <a:custGeom>
            <a:avLst/>
            <a:gdLst/>
            <a:ahLst/>
            <a:cxnLst/>
            <a:rect l="l" t="t" r="r" b="b"/>
            <a:pathLst>
              <a:path w="9525" h="9525">
                <a:moveTo>
                  <a:pt x="0" y="9334"/>
                </a:moveTo>
                <a:lnTo>
                  <a:pt x="9385" y="9334"/>
                </a:lnTo>
                <a:lnTo>
                  <a:pt x="9385" y="0"/>
                </a:lnTo>
                <a:lnTo>
                  <a:pt x="0" y="0"/>
                </a:lnTo>
                <a:lnTo>
                  <a:pt x="0" y="9334"/>
                </a:lnTo>
                <a:close/>
              </a:path>
            </a:pathLst>
          </a:custGeom>
          <a:solidFill>
            <a:srgbClr val="FFFFFF"/>
          </a:solidFill>
        </p:spPr>
        <p:txBody>
          <a:bodyPr wrap="square" lIns="0" tIns="0" rIns="0" bIns="0" rtlCol="0"/>
          <a:lstStyle/>
          <a:p>
            <a:endParaRPr/>
          </a:p>
        </p:txBody>
      </p:sp>
      <p:sp>
        <p:nvSpPr>
          <p:cNvPr id="85" name="object 43"/>
          <p:cNvSpPr/>
          <p:nvPr/>
        </p:nvSpPr>
        <p:spPr>
          <a:xfrm>
            <a:off x="5746419" y="4991849"/>
            <a:ext cx="9525" cy="9525"/>
          </a:xfrm>
          <a:custGeom>
            <a:avLst/>
            <a:gdLst/>
            <a:ahLst/>
            <a:cxnLst/>
            <a:rect l="l" t="t" r="r" b="b"/>
            <a:pathLst>
              <a:path w="9525" h="9525">
                <a:moveTo>
                  <a:pt x="0" y="9385"/>
                </a:moveTo>
                <a:lnTo>
                  <a:pt x="9309" y="9385"/>
                </a:lnTo>
                <a:lnTo>
                  <a:pt x="9309" y="0"/>
                </a:lnTo>
                <a:lnTo>
                  <a:pt x="0" y="0"/>
                </a:lnTo>
                <a:lnTo>
                  <a:pt x="0" y="9385"/>
                </a:lnTo>
                <a:close/>
              </a:path>
            </a:pathLst>
          </a:custGeom>
          <a:solidFill>
            <a:srgbClr val="FFFFFF"/>
          </a:solidFill>
        </p:spPr>
        <p:txBody>
          <a:bodyPr wrap="square" lIns="0" tIns="0" rIns="0" bIns="0" rtlCol="0"/>
          <a:lstStyle/>
          <a:p>
            <a:endParaRPr/>
          </a:p>
        </p:txBody>
      </p:sp>
      <p:sp>
        <p:nvSpPr>
          <p:cNvPr id="86" name="object 44"/>
          <p:cNvSpPr/>
          <p:nvPr/>
        </p:nvSpPr>
        <p:spPr>
          <a:xfrm>
            <a:off x="5703239" y="4990998"/>
            <a:ext cx="10160" cy="10160"/>
          </a:xfrm>
          <a:custGeom>
            <a:avLst/>
            <a:gdLst/>
            <a:ahLst/>
            <a:cxnLst/>
            <a:rect l="l" t="t" r="r" b="b"/>
            <a:pathLst>
              <a:path w="10160" h="10160">
                <a:moveTo>
                  <a:pt x="6705" y="0"/>
                </a:moveTo>
                <a:lnTo>
                  <a:pt x="4241" y="431"/>
                </a:lnTo>
                <a:lnTo>
                  <a:pt x="0" y="1384"/>
                </a:lnTo>
                <a:lnTo>
                  <a:pt x="0" y="10134"/>
                </a:lnTo>
                <a:lnTo>
                  <a:pt x="7988" y="10134"/>
                </a:lnTo>
                <a:lnTo>
                  <a:pt x="9143" y="9880"/>
                </a:lnTo>
                <a:lnTo>
                  <a:pt x="9677" y="5486"/>
                </a:lnTo>
                <a:lnTo>
                  <a:pt x="9855" y="2870"/>
                </a:lnTo>
                <a:lnTo>
                  <a:pt x="6705" y="0"/>
                </a:lnTo>
                <a:close/>
              </a:path>
            </a:pathLst>
          </a:custGeom>
          <a:solidFill>
            <a:srgbClr val="FFFFFF"/>
          </a:solidFill>
        </p:spPr>
        <p:txBody>
          <a:bodyPr wrap="square" lIns="0" tIns="0" rIns="0" bIns="0" rtlCol="0"/>
          <a:lstStyle/>
          <a:p>
            <a:endParaRPr/>
          </a:p>
        </p:txBody>
      </p:sp>
      <p:sp>
        <p:nvSpPr>
          <p:cNvPr id="87" name="object 45"/>
          <p:cNvSpPr/>
          <p:nvPr/>
        </p:nvSpPr>
        <p:spPr>
          <a:xfrm>
            <a:off x="5731852" y="4990947"/>
            <a:ext cx="10160" cy="10795"/>
          </a:xfrm>
          <a:custGeom>
            <a:avLst/>
            <a:gdLst/>
            <a:ahLst/>
            <a:cxnLst/>
            <a:rect l="l" t="t" r="r" b="b"/>
            <a:pathLst>
              <a:path w="10160" h="10795">
                <a:moveTo>
                  <a:pt x="965" y="1244"/>
                </a:moveTo>
                <a:lnTo>
                  <a:pt x="0" y="1473"/>
                </a:lnTo>
                <a:lnTo>
                  <a:pt x="0" y="10185"/>
                </a:lnTo>
                <a:lnTo>
                  <a:pt x="8039" y="10185"/>
                </a:lnTo>
                <a:lnTo>
                  <a:pt x="9194" y="9931"/>
                </a:lnTo>
                <a:lnTo>
                  <a:pt x="9715" y="5511"/>
                </a:lnTo>
                <a:lnTo>
                  <a:pt x="9893" y="2870"/>
                </a:lnTo>
                <a:lnTo>
                  <a:pt x="9404" y="2438"/>
                </a:lnTo>
                <a:lnTo>
                  <a:pt x="1473" y="2438"/>
                </a:lnTo>
                <a:lnTo>
                  <a:pt x="965" y="1244"/>
                </a:lnTo>
                <a:close/>
              </a:path>
              <a:path w="10160" h="10795">
                <a:moveTo>
                  <a:pt x="6642" y="0"/>
                </a:moveTo>
                <a:lnTo>
                  <a:pt x="3975" y="507"/>
                </a:lnTo>
                <a:lnTo>
                  <a:pt x="1168" y="1206"/>
                </a:lnTo>
                <a:lnTo>
                  <a:pt x="1473" y="2438"/>
                </a:lnTo>
                <a:lnTo>
                  <a:pt x="9404" y="2438"/>
                </a:lnTo>
                <a:lnTo>
                  <a:pt x="6642" y="0"/>
                </a:lnTo>
                <a:close/>
              </a:path>
            </a:pathLst>
          </a:custGeom>
          <a:solidFill>
            <a:srgbClr val="FFFFFF"/>
          </a:solidFill>
        </p:spPr>
        <p:txBody>
          <a:bodyPr wrap="square" lIns="0" tIns="0" rIns="0" bIns="0" rtlCol="0"/>
          <a:lstStyle/>
          <a:p>
            <a:endParaRPr/>
          </a:p>
        </p:txBody>
      </p:sp>
      <p:sp>
        <p:nvSpPr>
          <p:cNvPr id="88" name="object 46"/>
          <p:cNvSpPr/>
          <p:nvPr/>
        </p:nvSpPr>
        <p:spPr>
          <a:xfrm>
            <a:off x="5760566" y="4991366"/>
            <a:ext cx="10160" cy="10160"/>
          </a:xfrm>
          <a:custGeom>
            <a:avLst/>
            <a:gdLst/>
            <a:ahLst/>
            <a:cxnLst/>
            <a:rect l="l" t="t" r="r" b="b"/>
            <a:pathLst>
              <a:path w="10160" h="10160">
                <a:moveTo>
                  <a:pt x="7416" y="0"/>
                </a:moveTo>
                <a:lnTo>
                  <a:pt x="2108" y="571"/>
                </a:lnTo>
                <a:lnTo>
                  <a:pt x="0" y="825"/>
                </a:lnTo>
                <a:lnTo>
                  <a:pt x="0" y="9893"/>
                </a:lnTo>
                <a:lnTo>
                  <a:pt x="7899" y="9893"/>
                </a:lnTo>
                <a:lnTo>
                  <a:pt x="9080" y="9639"/>
                </a:lnTo>
                <a:lnTo>
                  <a:pt x="9740" y="2260"/>
                </a:lnTo>
                <a:lnTo>
                  <a:pt x="7416" y="0"/>
                </a:lnTo>
                <a:close/>
              </a:path>
            </a:pathLst>
          </a:custGeom>
          <a:solidFill>
            <a:srgbClr val="FFFFFF"/>
          </a:solidFill>
        </p:spPr>
        <p:txBody>
          <a:bodyPr wrap="square" lIns="0" tIns="0" rIns="0" bIns="0" rtlCol="0"/>
          <a:lstStyle/>
          <a:p>
            <a:endParaRPr/>
          </a:p>
        </p:txBody>
      </p:sp>
      <p:sp>
        <p:nvSpPr>
          <p:cNvPr id="89" name="object 47"/>
          <p:cNvSpPr txBox="1"/>
          <p:nvPr/>
        </p:nvSpPr>
        <p:spPr>
          <a:xfrm>
            <a:off x="4518256" y="5247055"/>
            <a:ext cx="494665" cy="269240"/>
          </a:xfrm>
          <a:prstGeom prst="rect">
            <a:avLst/>
          </a:prstGeom>
        </p:spPr>
        <p:txBody>
          <a:bodyPr vert="horz" wrap="square" lIns="0" tIns="12700" rIns="0" bIns="0" rtlCol="0">
            <a:spAutoFit/>
          </a:bodyPr>
          <a:lstStyle/>
          <a:p>
            <a:pPr marL="12700" marR="5080" indent="113664">
              <a:lnSpc>
                <a:spcPct val="100000"/>
              </a:lnSpc>
              <a:spcBef>
                <a:spcPts val="100"/>
              </a:spcBef>
            </a:pPr>
            <a:r>
              <a:rPr sz="800" spc="-30" dirty="0">
                <a:solidFill>
                  <a:srgbClr val="1F1D1E"/>
                </a:solidFill>
                <a:latin typeface="Arial"/>
                <a:cs typeface="Arial"/>
              </a:rPr>
              <a:t>Sales  </a:t>
            </a:r>
            <a:r>
              <a:rPr sz="800" dirty="0">
                <a:solidFill>
                  <a:srgbClr val="1F1D1E"/>
                </a:solidFill>
                <a:latin typeface="Arial"/>
                <a:cs typeface="Arial"/>
              </a:rPr>
              <a:t>Promotion</a:t>
            </a:r>
            <a:endParaRPr sz="800" dirty="0">
              <a:latin typeface="Arial"/>
              <a:cs typeface="Arial"/>
            </a:endParaRPr>
          </a:p>
        </p:txBody>
      </p:sp>
      <p:sp>
        <p:nvSpPr>
          <p:cNvPr id="90" name="object 48"/>
          <p:cNvSpPr/>
          <p:nvPr/>
        </p:nvSpPr>
        <p:spPr>
          <a:xfrm>
            <a:off x="4555138" y="4776470"/>
            <a:ext cx="429895" cy="429895"/>
          </a:xfrm>
          <a:custGeom>
            <a:avLst/>
            <a:gdLst/>
            <a:ahLst/>
            <a:cxnLst/>
            <a:rect l="l" t="t" r="r" b="b"/>
            <a:pathLst>
              <a:path w="429894" h="429895">
                <a:moveTo>
                  <a:pt x="214845" y="0"/>
                </a:moveTo>
                <a:lnTo>
                  <a:pt x="165579" y="5672"/>
                </a:lnTo>
                <a:lnTo>
                  <a:pt x="120356" y="21832"/>
                </a:lnTo>
                <a:lnTo>
                  <a:pt x="80465" y="47190"/>
                </a:lnTo>
                <a:lnTo>
                  <a:pt x="47195" y="80457"/>
                </a:lnTo>
                <a:lnTo>
                  <a:pt x="21834" y="120346"/>
                </a:lnTo>
                <a:lnTo>
                  <a:pt x="5673" y="165567"/>
                </a:lnTo>
                <a:lnTo>
                  <a:pt x="0" y="214833"/>
                </a:lnTo>
                <a:lnTo>
                  <a:pt x="5673" y="264100"/>
                </a:lnTo>
                <a:lnTo>
                  <a:pt x="21834" y="309325"/>
                </a:lnTo>
                <a:lnTo>
                  <a:pt x="47195" y="349218"/>
                </a:lnTo>
                <a:lnTo>
                  <a:pt x="80465" y="382491"/>
                </a:lnTo>
                <a:lnTo>
                  <a:pt x="120356" y="407854"/>
                </a:lnTo>
                <a:lnTo>
                  <a:pt x="165579" y="424017"/>
                </a:lnTo>
                <a:lnTo>
                  <a:pt x="214845" y="429691"/>
                </a:lnTo>
                <a:lnTo>
                  <a:pt x="264108" y="424017"/>
                </a:lnTo>
                <a:lnTo>
                  <a:pt x="309329" y="407854"/>
                </a:lnTo>
                <a:lnTo>
                  <a:pt x="349221" y="382491"/>
                </a:lnTo>
                <a:lnTo>
                  <a:pt x="382492" y="349218"/>
                </a:lnTo>
                <a:lnTo>
                  <a:pt x="407854" y="309325"/>
                </a:lnTo>
                <a:lnTo>
                  <a:pt x="424017" y="264100"/>
                </a:lnTo>
                <a:lnTo>
                  <a:pt x="429691" y="214833"/>
                </a:lnTo>
                <a:lnTo>
                  <a:pt x="424017" y="165567"/>
                </a:lnTo>
                <a:lnTo>
                  <a:pt x="407854" y="120346"/>
                </a:lnTo>
                <a:lnTo>
                  <a:pt x="382492" y="80457"/>
                </a:lnTo>
                <a:lnTo>
                  <a:pt x="349221" y="47190"/>
                </a:lnTo>
                <a:lnTo>
                  <a:pt x="309329" y="21832"/>
                </a:lnTo>
                <a:lnTo>
                  <a:pt x="264108" y="5672"/>
                </a:lnTo>
                <a:lnTo>
                  <a:pt x="214845" y="0"/>
                </a:lnTo>
                <a:close/>
              </a:path>
            </a:pathLst>
          </a:custGeom>
          <a:solidFill>
            <a:srgbClr val="00B4F0"/>
          </a:solidFill>
        </p:spPr>
        <p:txBody>
          <a:bodyPr wrap="square" lIns="0" tIns="0" rIns="0" bIns="0" rtlCol="0"/>
          <a:lstStyle/>
          <a:p>
            <a:endParaRPr/>
          </a:p>
        </p:txBody>
      </p:sp>
      <p:sp>
        <p:nvSpPr>
          <p:cNvPr id="92" name="object 56"/>
          <p:cNvSpPr/>
          <p:nvPr/>
        </p:nvSpPr>
        <p:spPr>
          <a:xfrm>
            <a:off x="4662922" y="4849190"/>
            <a:ext cx="196418" cy="253364"/>
          </a:xfrm>
          <a:prstGeom prst="rect">
            <a:avLst/>
          </a:prstGeom>
          <a:blipFill>
            <a:blip r:embed="rId9" cstate="print"/>
            <a:stretch>
              <a:fillRect/>
            </a:stretch>
          </a:blipFill>
        </p:spPr>
        <p:txBody>
          <a:bodyPr wrap="square" lIns="0" tIns="0" rIns="0" bIns="0" rtlCol="0"/>
          <a:lstStyle/>
          <a:p>
            <a:endParaRPr/>
          </a:p>
        </p:txBody>
      </p:sp>
      <p:sp>
        <p:nvSpPr>
          <p:cNvPr id="93" name="object 57"/>
          <p:cNvSpPr/>
          <p:nvPr/>
        </p:nvSpPr>
        <p:spPr>
          <a:xfrm>
            <a:off x="7269466" y="3670262"/>
            <a:ext cx="429895" cy="429895"/>
          </a:xfrm>
          <a:custGeom>
            <a:avLst/>
            <a:gdLst/>
            <a:ahLst/>
            <a:cxnLst/>
            <a:rect l="l" t="t" r="r" b="b"/>
            <a:pathLst>
              <a:path w="429895" h="429895">
                <a:moveTo>
                  <a:pt x="214845" y="0"/>
                </a:moveTo>
                <a:lnTo>
                  <a:pt x="165583" y="5674"/>
                </a:lnTo>
                <a:lnTo>
                  <a:pt x="120362" y="21837"/>
                </a:lnTo>
                <a:lnTo>
                  <a:pt x="80470" y="47200"/>
                </a:lnTo>
                <a:lnTo>
                  <a:pt x="47199" y="80473"/>
                </a:lnTo>
                <a:lnTo>
                  <a:pt x="21837" y="120366"/>
                </a:lnTo>
                <a:lnTo>
                  <a:pt x="5674" y="165591"/>
                </a:lnTo>
                <a:lnTo>
                  <a:pt x="0" y="214858"/>
                </a:lnTo>
                <a:lnTo>
                  <a:pt x="5674" y="264116"/>
                </a:lnTo>
                <a:lnTo>
                  <a:pt x="21837" y="309334"/>
                </a:lnTo>
                <a:lnTo>
                  <a:pt x="47199" y="349223"/>
                </a:lnTo>
                <a:lnTo>
                  <a:pt x="80470" y="382493"/>
                </a:lnTo>
                <a:lnTo>
                  <a:pt x="120362" y="407854"/>
                </a:lnTo>
                <a:lnTo>
                  <a:pt x="165583" y="424017"/>
                </a:lnTo>
                <a:lnTo>
                  <a:pt x="214845" y="429691"/>
                </a:lnTo>
                <a:lnTo>
                  <a:pt x="264112" y="424017"/>
                </a:lnTo>
                <a:lnTo>
                  <a:pt x="309335" y="407854"/>
                </a:lnTo>
                <a:lnTo>
                  <a:pt x="349226" y="382493"/>
                </a:lnTo>
                <a:lnTo>
                  <a:pt x="382496" y="349223"/>
                </a:lnTo>
                <a:lnTo>
                  <a:pt x="407856" y="309334"/>
                </a:lnTo>
                <a:lnTo>
                  <a:pt x="424018" y="264116"/>
                </a:lnTo>
                <a:lnTo>
                  <a:pt x="429691" y="214858"/>
                </a:lnTo>
                <a:lnTo>
                  <a:pt x="424018" y="165591"/>
                </a:lnTo>
                <a:lnTo>
                  <a:pt x="407856" y="120366"/>
                </a:lnTo>
                <a:lnTo>
                  <a:pt x="382496" y="80473"/>
                </a:lnTo>
                <a:lnTo>
                  <a:pt x="349226" y="47200"/>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95" name="object 19"/>
          <p:cNvSpPr/>
          <p:nvPr/>
        </p:nvSpPr>
        <p:spPr>
          <a:xfrm>
            <a:off x="4673413" y="3761294"/>
            <a:ext cx="202882" cy="227228"/>
          </a:xfrm>
          <a:prstGeom prst="rect">
            <a:avLst/>
          </a:prstGeom>
          <a:blipFill>
            <a:blip r:embed="rId10" cstate="print"/>
            <a:stretch>
              <a:fillRect/>
            </a:stretch>
          </a:blipFill>
        </p:spPr>
        <p:txBody>
          <a:bodyPr wrap="square" lIns="0" tIns="0" rIns="0" bIns="0" rtlCol="0"/>
          <a:lstStyle/>
          <a:p>
            <a:endParaRPr/>
          </a:p>
        </p:txBody>
      </p:sp>
      <p:sp>
        <p:nvSpPr>
          <p:cNvPr id="97" name="object 62"/>
          <p:cNvSpPr/>
          <p:nvPr/>
        </p:nvSpPr>
        <p:spPr>
          <a:xfrm>
            <a:off x="7350060" y="3798817"/>
            <a:ext cx="246492" cy="195110"/>
          </a:xfrm>
          <a:prstGeom prst="rect">
            <a:avLst/>
          </a:prstGeom>
          <a:blipFill>
            <a:blip r:embed="rId11" cstate="print"/>
            <a:stretch>
              <a:fillRect/>
            </a:stretch>
          </a:blipFill>
        </p:spPr>
        <p:txBody>
          <a:bodyPr wrap="square" lIns="0" tIns="0" rIns="0" bIns="0" rtlCol="0"/>
          <a:lstStyle/>
          <a:p>
            <a:endParaRPr/>
          </a:p>
        </p:txBody>
      </p:sp>
      <p:sp>
        <p:nvSpPr>
          <p:cNvPr id="102" name="object 22"/>
          <p:cNvSpPr/>
          <p:nvPr/>
        </p:nvSpPr>
        <p:spPr>
          <a:xfrm>
            <a:off x="7283474" y="4776674"/>
            <a:ext cx="429691" cy="429691"/>
          </a:xfrm>
          <a:prstGeom prst="rect">
            <a:avLst/>
          </a:prstGeom>
          <a:blipFill>
            <a:blip r:embed="rId1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4897291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1219</TotalTime>
  <Words>222</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DIT Brochure Updated</dc:title>
  <cp:lastModifiedBy>Saiful</cp:lastModifiedBy>
  <cp:revision>426</cp:revision>
  <dcterms:created xsi:type="dcterms:W3CDTF">2021-01-11T04:22:03Z</dcterms:created>
  <dcterms:modified xsi:type="dcterms:W3CDTF">2021-07-27T05:46:55Z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2020-03-12T00:00:00Z</vt:filetime>
  </property>
  <property fmtid="{D5CDD505-2E9C-101B-9397-08002B2CF9AE}" pid="3" name="Creator">
    <vt:lpwstr>Adobe Illustrator CC 22.0 (Windows)</vt:lpwstr>
  </property>
  <property fmtid="{D5CDD505-2E9C-101B-9397-08002B2CF9AE}" pid="4" name="LastSaved">
    <vt:filetime>2021-01-11T00:00:00Z</vt:filetime>
  </property>
</Properties>
</file>