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</p:sldIdLst>
  <p:sldSz cx="9144000" cy="6553200"/>
  <p:notesSz cx="9144000" cy="6553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0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031492"/>
            <a:ext cx="7772400" cy="13761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669792"/>
            <a:ext cx="6400800" cy="1638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07236"/>
            <a:ext cx="3977640" cy="4325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16448" y="2115340"/>
            <a:ext cx="3050540" cy="3903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01E1F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3489" y="1325340"/>
            <a:ext cx="3495040" cy="9544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45412" y="1931546"/>
            <a:ext cx="6653174" cy="2079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094476"/>
            <a:ext cx="2926080" cy="327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094476"/>
            <a:ext cx="2103120" cy="327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094476"/>
            <a:ext cx="2103120" cy="327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85564" y="3626732"/>
            <a:ext cx="3691254" cy="1140312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01800"/>
              </a:lnSpc>
              <a:spcBef>
                <a:spcPts val="80"/>
              </a:spcBef>
            </a:pPr>
            <a:r>
              <a:rPr lang="en-US" sz="900" spc="55" dirty="0">
                <a:solidFill>
                  <a:srgbClr val="5A585C"/>
                </a:solidFill>
                <a:latin typeface="Arial"/>
                <a:cs typeface="Arial"/>
              </a:rPr>
              <a:t>A web-based accounting and inventory management software helps small/medium size businesses to reduce their accounting related workload and reduces the paper base manual process. We’ve designed that software in a most user-friendly way so that any non-technical person can easily operate the software. Our accounting and inventory management software can help you to easily create reports, view/store finances data, prepare custom reports based on your requirement and much more</a:t>
            </a:r>
            <a:r>
              <a:rPr lang="en-US" sz="900" spc="55" dirty="0" smtClean="0">
                <a:solidFill>
                  <a:srgbClr val="5A585C"/>
                </a:solidFill>
                <a:latin typeface="Arial"/>
                <a:cs typeface="Arial"/>
              </a:rPr>
              <a:t>.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30438" y="4067264"/>
            <a:ext cx="515963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795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 General </a:t>
            </a:r>
          </a:p>
          <a:p>
            <a:pPr marL="12700" marR="5080" indent="10795">
              <a:lnSpc>
                <a:spcPct val="100000"/>
              </a:lnSpc>
              <a:spcBef>
                <a:spcPts val="100"/>
              </a:spcBef>
            </a:pPr>
            <a:r>
              <a:rPr lang="en-US" sz="800" spc="-10" dirty="0">
                <a:solidFill>
                  <a:srgbClr val="1F1D1E"/>
                </a:solidFill>
                <a:latin typeface="Arial"/>
                <a:cs typeface="Arial"/>
              </a:rPr>
              <a:t> </a:t>
            </a:r>
            <a:r>
              <a:rPr lang="en-US" sz="800" spc="-10" dirty="0" smtClean="0">
                <a:solidFill>
                  <a:srgbClr val="1F1D1E"/>
                </a:solidFill>
                <a:latin typeface="Arial"/>
                <a:cs typeface="Arial"/>
              </a:rPr>
              <a:t> Ledger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07108" y="4045483"/>
            <a:ext cx="589876" cy="4078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1920" marR="5080" indent="-109855">
              <a:lnSpc>
                <a:spcPct val="100000"/>
              </a:lnSpc>
              <a:spcBef>
                <a:spcPts val="100"/>
              </a:spcBef>
            </a:pPr>
            <a:r>
              <a:rPr lang="en-US" sz="800" spc="-40" dirty="0" smtClean="0">
                <a:solidFill>
                  <a:srgbClr val="1F1D1E"/>
                </a:solidFill>
                <a:latin typeface="Arial"/>
                <a:cs typeface="Arial"/>
              </a:rPr>
              <a:t>Petty Cash  &amp;  </a:t>
            </a:r>
          </a:p>
          <a:p>
            <a:pPr marL="121920" marR="5080" indent="-109855">
              <a:lnSpc>
                <a:spcPct val="100000"/>
              </a:lnSpc>
              <a:spcBef>
                <a:spcPts val="100"/>
              </a:spcBef>
            </a:pPr>
            <a:r>
              <a:rPr lang="en-US" sz="800" spc="-40" dirty="0" smtClean="0">
                <a:solidFill>
                  <a:srgbClr val="1F1D1E"/>
                </a:solidFill>
                <a:latin typeface="Arial"/>
                <a:cs typeface="Arial"/>
              </a:rPr>
              <a:t>    Bank</a:t>
            </a:r>
          </a:p>
          <a:p>
            <a:pPr marL="121920" marR="5080" indent="-109855">
              <a:lnSpc>
                <a:spcPct val="100000"/>
              </a:lnSpc>
              <a:spcBef>
                <a:spcPts val="100"/>
              </a:spcBef>
            </a:pPr>
            <a:endParaRPr sz="800"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60261" y="3559556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6"/>
                </a:lnTo>
                <a:lnTo>
                  <a:pt x="80470" y="47198"/>
                </a:lnTo>
                <a:lnTo>
                  <a:pt x="47199" y="80468"/>
                </a:lnTo>
                <a:lnTo>
                  <a:pt x="21837" y="120357"/>
                </a:lnTo>
                <a:lnTo>
                  <a:pt x="5674" y="165575"/>
                </a:lnTo>
                <a:lnTo>
                  <a:pt x="0" y="214833"/>
                </a:lnTo>
                <a:lnTo>
                  <a:pt x="5674" y="264100"/>
                </a:lnTo>
                <a:lnTo>
                  <a:pt x="21837" y="309325"/>
                </a:lnTo>
                <a:lnTo>
                  <a:pt x="47199" y="349218"/>
                </a:lnTo>
                <a:lnTo>
                  <a:pt x="80470" y="382491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1"/>
                </a:lnTo>
                <a:lnTo>
                  <a:pt x="382492" y="349218"/>
                </a:lnTo>
                <a:lnTo>
                  <a:pt x="407854" y="309325"/>
                </a:lnTo>
                <a:lnTo>
                  <a:pt x="424017" y="264100"/>
                </a:lnTo>
                <a:lnTo>
                  <a:pt x="429691" y="214833"/>
                </a:lnTo>
                <a:lnTo>
                  <a:pt x="424017" y="165575"/>
                </a:lnTo>
                <a:lnTo>
                  <a:pt x="407854" y="120357"/>
                </a:lnTo>
                <a:lnTo>
                  <a:pt x="382492" y="80468"/>
                </a:lnTo>
                <a:lnTo>
                  <a:pt x="349221" y="47198"/>
                </a:lnTo>
                <a:lnTo>
                  <a:pt x="309329" y="21836"/>
                </a:lnTo>
                <a:lnTo>
                  <a:pt x="264108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513309" y="3712756"/>
            <a:ext cx="268605" cy="130810"/>
          </a:xfrm>
          <a:custGeom>
            <a:avLst/>
            <a:gdLst/>
            <a:ahLst/>
            <a:cxnLst/>
            <a:rect l="l" t="t" r="r" b="b"/>
            <a:pathLst>
              <a:path w="268604" h="130810">
                <a:moveTo>
                  <a:pt x="36194" y="7620"/>
                </a:moveTo>
                <a:lnTo>
                  <a:pt x="4749" y="7620"/>
                </a:lnTo>
                <a:lnTo>
                  <a:pt x="1066" y="8890"/>
                </a:lnTo>
                <a:lnTo>
                  <a:pt x="0" y="12700"/>
                </a:lnTo>
                <a:lnTo>
                  <a:pt x="3047" y="15240"/>
                </a:lnTo>
                <a:lnTo>
                  <a:pt x="32232" y="15240"/>
                </a:lnTo>
                <a:lnTo>
                  <a:pt x="33388" y="16510"/>
                </a:lnTo>
                <a:lnTo>
                  <a:pt x="36525" y="24130"/>
                </a:lnTo>
                <a:lnTo>
                  <a:pt x="39039" y="30480"/>
                </a:lnTo>
                <a:lnTo>
                  <a:pt x="44627" y="43180"/>
                </a:lnTo>
                <a:lnTo>
                  <a:pt x="47688" y="50800"/>
                </a:lnTo>
                <a:lnTo>
                  <a:pt x="70815" y="106680"/>
                </a:lnTo>
                <a:lnTo>
                  <a:pt x="73926" y="114300"/>
                </a:lnTo>
                <a:lnTo>
                  <a:pt x="79476" y="128270"/>
                </a:lnTo>
                <a:lnTo>
                  <a:pt x="81826" y="130810"/>
                </a:lnTo>
                <a:lnTo>
                  <a:pt x="241566" y="130810"/>
                </a:lnTo>
                <a:lnTo>
                  <a:pt x="246900" y="128270"/>
                </a:lnTo>
                <a:lnTo>
                  <a:pt x="248043" y="124460"/>
                </a:lnTo>
                <a:lnTo>
                  <a:pt x="248330" y="123190"/>
                </a:lnTo>
                <a:lnTo>
                  <a:pt x="85534" y="123190"/>
                </a:lnTo>
                <a:lnTo>
                  <a:pt x="82245" y="114300"/>
                </a:lnTo>
                <a:lnTo>
                  <a:pt x="76758" y="101600"/>
                </a:lnTo>
                <a:lnTo>
                  <a:pt x="72148" y="90170"/>
                </a:lnTo>
                <a:lnTo>
                  <a:pt x="61290" y="63500"/>
                </a:lnTo>
                <a:lnTo>
                  <a:pt x="261300" y="63500"/>
                </a:lnTo>
                <a:lnTo>
                  <a:pt x="262937" y="55880"/>
                </a:lnTo>
                <a:lnTo>
                  <a:pt x="57746" y="55880"/>
                </a:lnTo>
                <a:lnTo>
                  <a:pt x="55587" y="49530"/>
                </a:lnTo>
                <a:lnTo>
                  <a:pt x="53746" y="45720"/>
                </a:lnTo>
                <a:lnTo>
                  <a:pt x="44090" y="22860"/>
                </a:lnTo>
                <a:lnTo>
                  <a:pt x="41490" y="15240"/>
                </a:lnTo>
                <a:lnTo>
                  <a:pt x="39293" y="10160"/>
                </a:lnTo>
                <a:lnTo>
                  <a:pt x="36194" y="7620"/>
                </a:lnTo>
                <a:close/>
              </a:path>
              <a:path w="268604" h="130810">
                <a:moveTo>
                  <a:pt x="153161" y="95250"/>
                </a:moveTo>
                <a:lnTo>
                  <a:pt x="145427" y="95250"/>
                </a:lnTo>
                <a:lnTo>
                  <a:pt x="144957" y="99060"/>
                </a:lnTo>
                <a:lnTo>
                  <a:pt x="144576" y="101600"/>
                </a:lnTo>
                <a:lnTo>
                  <a:pt x="142887" y="109220"/>
                </a:lnTo>
                <a:lnTo>
                  <a:pt x="141604" y="115570"/>
                </a:lnTo>
                <a:lnTo>
                  <a:pt x="140220" y="123190"/>
                </a:lnTo>
                <a:lnTo>
                  <a:pt x="147866" y="123190"/>
                </a:lnTo>
                <a:lnTo>
                  <a:pt x="150177" y="111760"/>
                </a:lnTo>
                <a:lnTo>
                  <a:pt x="152768" y="97790"/>
                </a:lnTo>
                <a:lnTo>
                  <a:pt x="153161" y="95250"/>
                </a:lnTo>
                <a:close/>
              </a:path>
              <a:path w="268604" h="130810">
                <a:moveTo>
                  <a:pt x="188518" y="95250"/>
                </a:moveTo>
                <a:lnTo>
                  <a:pt x="180149" y="95250"/>
                </a:lnTo>
                <a:lnTo>
                  <a:pt x="180657" y="96520"/>
                </a:lnTo>
                <a:lnTo>
                  <a:pt x="180593" y="97790"/>
                </a:lnTo>
                <a:lnTo>
                  <a:pt x="178917" y="106680"/>
                </a:lnTo>
                <a:lnTo>
                  <a:pt x="175590" y="123190"/>
                </a:lnTo>
                <a:lnTo>
                  <a:pt x="183260" y="123190"/>
                </a:lnTo>
                <a:lnTo>
                  <a:pt x="187210" y="102870"/>
                </a:lnTo>
                <a:lnTo>
                  <a:pt x="188518" y="95250"/>
                </a:lnTo>
                <a:close/>
              </a:path>
              <a:path w="268604" h="130810">
                <a:moveTo>
                  <a:pt x="224815" y="95250"/>
                </a:moveTo>
                <a:lnTo>
                  <a:pt x="216306" y="95250"/>
                </a:lnTo>
                <a:lnTo>
                  <a:pt x="214185" y="105410"/>
                </a:lnTo>
                <a:lnTo>
                  <a:pt x="210883" y="121920"/>
                </a:lnTo>
                <a:lnTo>
                  <a:pt x="210438" y="123190"/>
                </a:lnTo>
                <a:lnTo>
                  <a:pt x="218909" y="123190"/>
                </a:lnTo>
                <a:lnTo>
                  <a:pt x="223253" y="100330"/>
                </a:lnTo>
                <a:lnTo>
                  <a:pt x="223380" y="97790"/>
                </a:lnTo>
                <a:lnTo>
                  <a:pt x="223977" y="96520"/>
                </a:lnTo>
                <a:lnTo>
                  <a:pt x="224815" y="95250"/>
                </a:lnTo>
                <a:close/>
              </a:path>
              <a:path w="268604" h="130810">
                <a:moveTo>
                  <a:pt x="261300" y="63500"/>
                </a:moveTo>
                <a:lnTo>
                  <a:pt x="253403" y="63500"/>
                </a:lnTo>
                <a:lnTo>
                  <a:pt x="249504" y="81280"/>
                </a:lnTo>
                <a:lnTo>
                  <a:pt x="248259" y="87630"/>
                </a:lnTo>
                <a:lnTo>
                  <a:pt x="97967" y="87630"/>
                </a:lnTo>
                <a:lnTo>
                  <a:pt x="96748" y="88900"/>
                </a:lnTo>
                <a:lnTo>
                  <a:pt x="94449" y="90170"/>
                </a:lnTo>
                <a:lnTo>
                  <a:pt x="93941" y="91440"/>
                </a:lnTo>
                <a:lnTo>
                  <a:pt x="94729" y="93980"/>
                </a:lnTo>
                <a:lnTo>
                  <a:pt x="95630" y="95250"/>
                </a:lnTo>
                <a:lnTo>
                  <a:pt x="245998" y="95250"/>
                </a:lnTo>
                <a:lnTo>
                  <a:pt x="246443" y="96520"/>
                </a:lnTo>
                <a:lnTo>
                  <a:pt x="245046" y="102870"/>
                </a:lnTo>
                <a:lnTo>
                  <a:pt x="240728" y="123190"/>
                </a:lnTo>
                <a:lnTo>
                  <a:pt x="248330" y="123190"/>
                </a:lnTo>
                <a:lnTo>
                  <a:pt x="250621" y="113030"/>
                </a:lnTo>
                <a:lnTo>
                  <a:pt x="254533" y="95250"/>
                </a:lnTo>
                <a:lnTo>
                  <a:pt x="255028" y="93980"/>
                </a:lnTo>
                <a:lnTo>
                  <a:pt x="256882" y="83820"/>
                </a:lnTo>
                <a:lnTo>
                  <a:pt x="258610" y="74930"/>
                </a:lnTo>
                <a:lnTo>
                  <a:pt x="259664" y="71120"/>
                </a:lnTo>
                <a:lnTo>
                  <a:pt x="261300" y="63500"/>
                </a:lnTo>
                <a:close/>
              </a:path>
              <a:path w="268604" h="130810">
                <a:moveTo>
                  <a:pt x="160032" y="63500"/>
                </a:moveTo>
                <a:lnTo>
                  <a:pt x="151815" y="63500"/>
                </a:lnTo>
                <a:lnTo>
                  <a:pt x="150469" y="69850"/>
                </a:lnTo>
                <a:lnTo>
                  <a:pt x="149009" y="77470"/>
                </a:lnTo>
                <a:lnTo>
                  <a:pt x="147205" y="87630"/>
                </a:lnTo>
                <a:lnTo>
                  <a:pt x="154800" y="87630"/>
                </a:lnTo>
                <a:lnTo>
                  <a:pt x="157518" y="73660"/>
                </a:lnTo>
                <a:lnTo>
                  <a:pt x="158318" y="69850"/>
                </a:lnTo>
                <a:lnTo>
                  <a:pt x="159346" y="64770"/>
                </a:lnTo>
                <a:lnTo>
                  <a:pt x="160032" y="63500"/>
                </a:lnTo>
                <a:close/>
              </a:path>
              <a:path w="268604" h="130810">
                <a:moveTo>
                  <a:pt x="194983" y="63500"/>
                </a:moveTo>
                <a:lnTo>
                  <a:pt x="187147" y="63500"/>
                </a:lnTo>
                <a:lnTo>
                  <a:pt x="185826" y="69850"/>
                </a:lnTo>
                <a:lnTo>
                  <a:pt x="185165" y="73660"/>
                </a:lnTo>
                <a:lnTo>
                  <a:pt x="183514" y="82550"/>
                </a:lnTo>
                <a:lnTo>
                  <a:pt x="182486" y="87630"/>
                </a:lnTo>
                <a:lnTo>
                  <a:pt x="190131" y="87630"/>
                </a:lnTo>
                <a:lnTo>
                  <a:pt x="191300" y="82550"/>
                </a:lnTo>
                <a:lnTo>
                  <a:pt x="193611" y="69850"/>
                </a:lnTo>
                <a:lnTo>
                  <a:pt x="194678" y="64770"/>
                </a:lnTo>
                <a:lnTo>
                  <a:pt x="194983" y="63500"/>
                </a:lnTo>
                <a:close/>
              </a:path>
              <a:path w="268604" h="130810">
                <a:moveTo>
                  <a:pt x="230403" y="63500"/>
                </a:moveTo>
                <a:lnTo>
                  <a:pt x="222542" y="63500"/>
                </a:lnTo>
                <a:lnTo>
                  <a:pt x="217792" y="87630"/>
                </a:lnTo>
                <a:lnTo>
                  <a:pt x="225501" y="87630"/>
                </a:lnTo>
                <a:lnTo>
                  <a:pt x="229450" y="68580"/>
                </a:lnTo>
                <a:lnTo>
                  <a:pt x="229527" y="67310"/>
                </a:lnTo>
                <a:lnTo>
                  <a:pt x="230403" y="63500"/>
                </a:lnTo>
                <a:close/>
              </a:path>
              <a:path w="268604" h="130810">
                <a:moveTo>
                  <a:pt x="166712" y="26670"/>
                </a:moveTo>
                <a:lnTo>
                  <a:pt x="158927" y="26670"/>
                </a:lnTo>
                <a:lnTo>
                  <a:pt x="158534" y="29210"/>
                </a:lnTo>
                <a:lnTo>
                  <a:pt x="158241" y="30480"/>
                </a:lnTo>
                <a:lnTo>
                  <a:pt x="155105" y="46990"/>
                </a:lnTo>
                <a:lnTo>
                  <a:pt x="153479" y="55880"/>
                </a:lnTo>
                <a:lnTo>
                  <a:pt x="161061" y="55880"/>
                </a:lnTo>
                <a:lnTo>
                  <a:pt x="166712" y="26670"/>
                </a:lnTo>
                <a:close/>
              </a:path>
              <a:path w="268604" h="130810">
                <a:moveTo>
                  <a:pt x="202107" y="26670"/>
                </a:moveTo>
                <a:lnTo>
                  <a:pt x="194424" y="26670"/>
                </a:lnTo>
                <a:lnTo>
                  <a:pt x="190614" y="45720"/>
                </a:lnTo>
                <a:lnTo>
                  <a:pt x="189814" y="49530"/>
                </a:lnTo>
                <a:lnTo>
                  <a:pt x="188861" y="54610"/>
                </a:lnTo>
                <a:lnTo>
                  <a:pt x="188671" y="55880"/>
                </a:lnTo>
                <a:lnTo>
                  <a:pt x="196583" y="55880"/>
                </a:lnTo>
                <a:lnTo>
                  <a:pt x="196595" y="54610"/>
                </a:lnTo>
                <a:lnTo>
                  <a:pt x="199309" y="40640"/>
                </a:lnTo>
                <a:lnTo>
                  <a:pt x="202107" y="26670"/>
                </a:lnTo>
                <a:close/>
              </a:path>
              <a:path w="268604" h="130810">
                <a:moveTo>
                  <a:pt x="237350" y="26670"/>
                </a:moveTo>
                <a:lnTo>
                  <a:pt x="229768" y="26670"/>
                </a:lnTo>
                <a:lnTo>
                  <a:pt x="229120" y="29210"/>
                </a:lnTo>
                <a:lnTo>
                  <a:pt x="228511" y="33020"/>
                </a:lnTo>
                <a:lnTo>
                  <a:pt x="225526" y="48260"/>
                </a:lnTo>
                <a:lnTo>
                  <a:pt x="224180" y="54610"/>
                </a:lnTo>
                <a:lnTo>
                  <a:pt x="224066" y="55880"/>
                </a:lnTo>
                <a:lnTo>
                  <a:pt x="231813" y="55880"/>
                </a:lnTo>
                <a:lnTo>
                  <a:pt x="236029" y="34290"/>
                </a:lnTo>
                <a:lnTo>
                  <a:pt x="237350" y="26670"/>
                </a:lnTo>
                <a:close/>
              </a:path>
              <a:path w="268604" h="130810">
                <a:moveTo>
                  <a:pt x="262496" y="19050"/>
                </a:moveTo>
                <a:lnTo>
                  <a:pt x="76034" y="19050"/>
                </a:lnTo>
                <a:lnTo>
                  <a:pt x="74256" y="21590"/>
                </a:lnTo>
                <a:lnTo>
                  <a:pt x="76720" y="26670"/>
                </a:lnTo>
                <a:lnTo>
                  <a:pt x="260222" y="26670"/>
                </a:lnTo>
                <a:lnTo>
                  <a:pt x="260997" y="27940"/>
                </a:lnTo>
                <a:lnTo>
                  <a:pt x="260210" y="31750"/>
                </a:lnTo>
                <a:lnTo>
                  <a:pt x="259524" y="34290"/>
                </a:lnTo>
                <a:lnTo>
                  <a:pt x="256565" y="48260"/>
                </a:lnTo>
                <a:lnTo>
                  <a:pt x="255168" y="54610"/>
                </a:lnTo>
                <a:lnTo>
                  <a:pt x="254457" y="55880"/>
                </a:lnTo>
                <a:lnTo>
                  <a:pt x="262937" y="55880"/>
                </a:lnTo>
                <a:lnTo>
                  <a:pt x="264301" y="49530"/>
                </a:lnTo>
                <a:lnTo>
                  <a:pt x="266134" y="40640"/>
                </a:lnTo>
                <a:lnTo>
                  <a:pt x="268350" y="29210"/>
                </a:lnTo>
                <a:lnTo>
                  <a:pt x="268312" y="26670"/>
                </a:lnTo>
                <a:lnTo>
                  <a:pt x="266052" y="20320"/>
                </a:lnTo>
                <a:lnTo>
                  <a:pt x="262496" y="19050"/>
                </a:lnTo>
                <a:close/>
              </a:path>
              <a:path w="268604" h="130810">
                <a:moveTo>
                  <a:pt x="125561" y="0"/>
                </a:moveTo>
                <a:lnTo>
                  <a:pt x="115290" y="0"/>
                </a:lnTo>
                <a:lnTo>
                  <a:pt x="107416" y="2540"/>
                </a:lnTo>
                <a:lnTo>
                  <a:pt x="101180" y="7620"/>
                </a:lnTo>
                <a:lnTo>
                  <a:pt x="96050" y="17780"/>
                </a:lnTo>
                <a:lnTo>
                  <a:pt x="94195" y="19050"/>
                </a:lnTo>
                <a:lnTo>
                  <a:pt x="104609" y="19050"/>
                </a:lnTo>
                <a:lnTo>
                  <a:pt x="105143" y="15240"/>
                </a:lnTo>
                <a:lnTo>
                  <a:pt x="112382" y="8890"/>
                </a:lnTo>
                <a:lnTo>
                  <a:pt x="120256" y="7620"/>
                </a:lnTo>
                <a:lnTo>
                  <a:pt x="143688" y="7620"/>
                </a:lnTo>
                <a:lnTo>
                  <a:pt x="135335" y="2540"/>
                </a:lnTo>
                <a:lnTo>
                  <a:pt x="125561" y="0"/>
                </a:lnTo>
                <a:close/>
              </a:path>
              <a:path w="268604" h="130810">
                <a:moveTo>
                  <a:pt x="143688" y="7620"/>
                </a:moveTo>
                <a:lnTo>
                  <a:pt x="127466" y="7620"/>
                </a:lnTo>
                <a:lnTo>
                  <a:pt x="133932" y="10160"/>
                </a:lnTo>
                <a:lnTo>
                  <a:pt x="139110" y="13970"/>
                </a:lnTo>
                <a:lnTo>
                  <a:pt x="142455" y="19050"/>
                </a:lnTo>
                <a:lnTo>
                  <a:pt x="150685" y="19050"/>
                </a:lnTo>
                <a:lnTo>
                  <a:pt x="150367" y="16510"/>
                </a:lnTo>
                <a:lnTo>
                  <a:pt x="149923" y="16510"/>
                </a:lnTo>
                <a:lnTo>
                  <a:pt x="149694" y="15240"/>
                </a:lnTo>
                <a:lnTo>
                  <a:pt x="143688" y="7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668808" y="3645662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09" h="67310">
                <a:moveTo>
                  <a:pt x="33896" y="0"/>
                </a:moveTo>
                <a:lnTo>
                  <a:pt x="20734" y="2527"/>
                </a:lnTo>
                <a:lnTo>
                  <a:pt x="10013" y="9625"/>
                </a:lnTo>
                <a:lnTo>
                  <a:pt x="2760" y="20168"/>
                </a:lnTo>
                <a:lnTo>
                  <a:pt x="0" y="33032"/>
                </a:lnTo>
                <a:lnTo>
                  <a:pt x="2550" y="46285"/>
                </a:lnTo>
                <a:lnTo>
                  <a:pt x="9737" y="57010"/>
                </a:lnTo>
                <a:lnTo>
                  <a:pt x="20320" y="64229"/>
                </a:lnTo>
                <a:lnTo>
                  <a:pt x="33058" y="66967"/>
                </a:lnTo>
                <a:lnTo>
                  <a:pt x="46089" y="64467"/>
                </a:lnTo>
                <a:lnTo>
                  <a:pt x="53802" y="59385"/>
                </a:lnTo>
                <a:lnTo>
                  <a:pt x="33210" y="59385"/>
                </a:lnTo>
                <a:lnTo>
                  <a:pt x="23267" y="57250"/>
                </a:lnTo>
                <a:lnTo>
                  <a:pt x="15111" y="51677"/>
                </a:lnTo>
                <a:lnTo>
                  <a:pt x="9591" y="43488"/>
                </a:lnTo>
                <a:lnTo>
                  <a:pt x="7564" y="33540"/>
                </a:lnTo>
                <a:lnTo>
                  <a:pt x="7652" y="33032"/>
                </a:lnTo>
                <a:lnTo>
                  <a:pt x="9610" y="23398"/>
                </a:lnTo>
                <a:lnTo>
                  <a:pt x="15219" y="15132"/>
                </a:lnTo>
                <a:lnTo>
                  <a:pt x="23520" y="9571"/>
                </a:lnTo>
                <a:lnTo>
                  <a:pt x="33654" y="7581"/>
                </a:lnTo>
                <a:lnTo>
                  <a:pt x="53833" y="7581"/>
                </a:lnTo>
                <a:lnTo>
                  <a:pt x="46784" y="2743"/>
                </a:lnTo>
                <a:lnTo>
                  <a:pt x="33896" y="0"/>
                </a:lnTo>
                <a:close/>
              </a:path>
              <a:path w="67309" h="67310">
                <a:moveTo>
                  <a:pt x="53833" y="7581"/>
                </a:moveTo>
                <a:lnTo>
                  <a:pt x="33654" y="7581"/>
                </a:lnTo>
                <a:lnTo>
                  <a:pt x="43732" y="9701"/>
                </a:lnTo>
                <a:lnTo>
                  <a:pt x="51939" y="15320"/>
                </a:lnTo>
                <a:lnTo>
                  <a:pt x="57418" y="23557"/>
                </a:lnTo>
                <a:lnTo>
                  <a:pt x="59306" y="33540"/>
                </a:lnTo>
                <a:lnTo>
                  <a:pt x="57356" y="43538"/>
                </a:lnTo>
                <a:lnTo>
                  <a:pt x="51708" y="51814"/>
                </a:lnTo>
                <a:lnTo>
                  <a:pt x="43335" y="57411"/>
                </a:lnTo>
                <a:lnTo>
                  <a:pt x="33210" y="59385"/>
                </a:lnTo>
                <a:lnTo>
                  <a:pt x="53802" y="59385"/>
                </a:lnTo>
                <a:lnTo>
                  <a:pt x="56897" y="57345"/>
                </a:lnTo>
                <a:lnTo>
                  <a:pt x="64260" y="46677"/>
                </a:lnTo>
                <a:lnTo>
                  <a:pt x="66954" y="33540"/>
                </a:lnTo>
                <a:lnTo>
                  <a:pt x="64396" y="20595"/>
                </a:lnTo>
                <a:lnTo>
                  <a:pt x="57311" y="9969"/>
                </a:lnTo>
                <a:lnTo>
                  <a:pt x="53833" y="758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709384" y="3847198"/>
            <a:ext cx="38735" cy="38735"/>
          </a:xfrm>
          <a:custGeom>
            <a:avLst/>
            <a:gdLst/>
            <a:ahLst/>
            <a:cxnLst/>
            <a:rect l="l" t="t" r="r" b="b"/>
            <a:pathLst>
              <a:path w="38734" h="38735">
                <a:moveTo>
                  <a:pt x="19100" y="0"/>
                </a:moveTo>
                <a:lnTo>
                  <a:pt x="11680" y="1520"/>
                </a:lnTo>
                <a:lnTo>
                  <a:pt x="5597" y="5656"/>
                </a:lnTo>
                <a:lnTo>
                  <a:pt x="1491" y="11771"/>
                </a:lnTo>
                <a:lnTo>
                  <a:pt x="0" y="19227"/>
                </a:lnTo>
                <a:lnTo>
                  <a:pt x="1495" y="26696"/>
                </a:lnTo>
                <a:lnTo>
                  <a:pt x="5543" y="32745"/>
                </a:lnTo>
                <a:lnTo>
                  <a:pt x="11572" y="36810"/>
                </a:lnTo>
                <a:lnTo>
                  <a:pt x="19011" y="38328"/>
                </a:lnTo>
                <a:lnTo>
                  <a:pt x="26403" y="36910"/>
                </a:lnTo>
                <a:lnTo>
                  <a:pt x="32488" y="32897"/>
                </a:lnTo>
                <a:lnTo>
                  <a:pt x="33901" y="30822"/>
                </a:lnTo>
                <a:lnTo>
                  <a:pt x="12903" y="30822"/>
                </a:lnTo>
                <a:lnTo>
                  <a:pt x="7569" y="25476"/>
                </a:lnTo>
                <a:lnTo>
                  <a:pt x="7518" y="12954"/>
                </a:lnTo>
                <a:lnTo>
                  <a:pt x="12928" y="7429"/>
                </a:lnTo>
                <a:lnTo>
                  <a:pt x="33791" y="7429"/>
                </a:lnTo>
                <a:lnTo>
                  <a:pt x="32551" y="5603"/>
                </a:lnTo>
                <a:lnTo>
                  <a:pt x="26474" y="1547"/>
                </a:lnTo>
                <a:lnTo>
                  <a:pt x="19100" y="0"/>
                </a:lnTo>
                <a:close/>
              </a:path>
              <a:path w="38734" h="38735">
                <a:moveTo>
                  <a:pt x="33791" y="7429"/>
                </a:moveTo>
                <a:lnTo>
                  <a:pt x="12928" y="7429"/>
                </a:lnTo>
                <a:lnTo>
                  <a:pt x="25590" y="7772"/>
                </a:lnTo>
                <a:lnTo>
                  <a:pt x="30810" y="12966"/>
                </a:lnTo>
                <a:lnTo>
                  <a:pt x="30544" y="19227"/>
                </a:lnTo>
                <a:lnTo>
                  <a:pt x="30784" y="25374"/>
                </a:lnTo>
                <a:lnTo>
                  <a:pt x="25577" y="30632"/>
                </a:lnTo>
                <a:lnTo>
                  <a:pt x="12903" y="30822"/>
                </a:lnTo>
                <a:lnTo>
                  <a:pt x="33901" y="30822"/>
                </a:lnTo>
                <a:lnTo>
                  <a:pt x="36623" y="26825"/>
                </a:lnTo>
                <a:lnTo>
                  <a:pt x="38158" y="19202"/>
                </a:lnTo>
                <a:lnTo>
                  <a:pt x="36669" y="11665"/>
                </a:lnTo>
                <a:lnTo>
                  <a:pt x="33791" y="74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607099" y="3847236"/>
            <a:ext cx="38100" cy="38735"/>
          </a:xfrm>
          <a:custGeom>
            <a:avLst/>
            <a:gdLst/>
            <a:ahLst/>
            <a:cxnLst/>
            <a:rect l="l" t="t" r="r" b="b"/>
            <a:pathLst>
              <a:path w="38100" h="38735">
                <a:moveTo>
                  <a:pt x="19151" y="0"/>
                </a:moveTo>
                <a:lnTo>
                  <a:pt x="11671" y="1454"/>
                </a:lnTo>
                <a:lnTo>
                  <a:pt x="5522" y="5561"/>
                </a:lnTo>
                <a:lnTo>
                  <a:pt x="1401" y="11646"/>
                </a:lnTo>
                <a:lnTo>
                  <a:pt x="0" y="19037"/>
                </a:lnTo>
                <a:lnTo>
                  <a:pt x="1328" y="26480"/>
                </a:lnTo>
                <a:lnTo>
                  <a:pt x="5367" y="32602"/>
                </a:lnTo>
                <a:lnTo>
                  <a:pt x="11456" y="36755"/>
                </a:lnTo>
                <a:lnTo>
                  <a:pt x="18935" y="38290"/>
                </a:lnTo>
                <a:lnTo>
                  <a:pt x="26373" y="36847"/>
                </a:lnTo>
                <a:lnTo>
                  <a:pt x="32442" y="32854"/>
                </a:lnTo>
                <a:lnTo>
                  <a:pt x="33838" y="30810"/>
                </a:lnTo>
                <a:lnTo>
                  <a:pt x="25260" y="30810"/>
                </a:lnTo>
                <a:lnTo>
                  <a:pt x="12357" y="30568"/>
                </a:lnTo>
                <a:lnTo>
                  <a:pt x="7340" y="25145"/>
                </a:lnTo>
                <a:lnTo>
                  <a:pt x="7539" y="19037"/>
                </a:lnTo>
                <a:lnTo>
                  <a:pt x="7428" y="12839"/>
                </a:lnTo>
                <a:lnTo>
                  <a:pt x="12534" y="7658"/>
                </a:lnTo>
                <a:lnTo>
                  <a:pt x="25285" y="7480"/>
                </a:lnTo>
                <a:lnTo>
                  <a:pt x="33837" y="7480"/>
                </a:lnTo>
                <a:lnTo>
                  <a:pt x="32607" y="5627"/>
                </a:lnTo>
                <a:lnTo>
                  <a:pt x="26559" y="1538"/>
                </a:lnTo>
                <a:lnTo>
                  <a:pt x="19151" y="0"/>
                </a:lnTo>
                <a:close/>
              </a:path>
              <a:path w="38100" h="38735">
                <a:moveTo>
                  <a:pt x="33837" y="7480"/>
                </a:moveTo>
                <a:lnTo>
                  <a:pt x="25285" y="7480"/>
                </a:lnTo>
                <a:lnTo>
                  <a:pt x="30505" y="12839"/>
                </a:lnTo>
                <a:lnTo>
                  <a:pt x="30530" y="25463"/>
                </a:lnTo>
                <a:lnTo>
                  <a:pt x="25260" y="30810"/>
                </a:lnTo>
                <a:lnTo>
                  <a:pt x="33838" y="30810"/>
                </a:lnTo>
                <a:lnTo>
                  <a:pt x="36548" y="26842"/>
                </a:lnTo>
                <a:lnTo>
                  <a:pt x="38100" y="19342"/>
                </a:lnTo>
                <a:lnTo>
                  <a:pt x="36664" y="11738"/>
                </a:lnTo>
                <a:lnTo>
                  <a:pt x="33837" y="74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614299" y="3645662"/>
            <a:ext cx="29845" cy="30480"/>
          </a:xfrm>
          <a:custGeom>
            <a:avLst/>
            <a:gdLst/>
            <a:ahLst/>
            <a:cxnLst/>
            <a:rect l="l" t="t" r="r" b="b"/>
            <a:pathLst>
              <a:path w="29845" h="30479">
                <a:moveTo>
                  <a:pt x="23164" y="0"/>
                </a:moveTo>
                <a:lnTo>
                  <a:pt x="6527" y="38"/>
                </a:lnTo>
                <a:lnTo>
                  <a:pt x="11" y="6629"/>
                </a:lnTo>
                <a:lnTo>
                  <a:pt x="0" y="23241"/>
                </a:lnTo>
                <a:lnTo>
                  <a:pt x="6642" y="29845"/>
                </a:lnTo>
                <a:lnTo>
                  <a:pt x="23126" y="29921"/>
                </a:lnTo>
                <a:lnTo>
                  <a:pt x="29806" y="23241"/>
                </a:lnTo>
                <a:lnTo>
                  <a:pt x="29819" y="22440"/>
                </a:lnTo>
                <a:lnTo>
                  <a:pt x="11061" y="22440"/>
                </a:lnTo>
                <a:lnTo>
                  <a:pt x="7531" y="19011"/>
                </a:lnTo>
                <a:lnTo>
                  <a:pt x="7454" y="11074"/>
                </a:lnTo>
                <a:lnTo>
                  <a:pt x="10807" y="7658"/>
                </a:lnTo>
                <a:lnTo>
                  <a:pt x="18745" y="7493"/>
                </a:lnTo>
                <a:lnTo>
                  <a:pt x="29819" y="7493"/>
                </a:lnTo>
                <a:lnTo>
                  <a:pt x="29819" y="6629"/>
                </a:lnTo>
                <a:lnTo>
                  <a:pt x="23164" y="0"/>
                </a:lnTo>
                <a:close/>
              </a:path>
              <a:path w="29845" h="30479">
                <a:moveTo>
                  <a:pt x="29819" y="7493"/>
                </a:moveTo>
                <a:lnTo>
                  <a:pt x="18745" y="7493"/>
                </a:lnTo>
                <a:lnTo>
                  <a:pt x="22237" y="10883"/>
                </a:lnTo>
                <a:lnTo>
                  <a:pt x="22313" y="18821"/>
                </a:lnTo>
                <a:lnTo>
                  <a:pt x="18999" y="22225"/>
                </a:lnTo>
                <a:lnTo>
                  <a:pt x="11061" y="22440"/>
                </a:lnTo>
                <a:lnTo>
                  <a:pt x="29819" y="22440"/>
                </a:lnTo>
                <a:lnTo>
                  <a:pt x="29819" y="74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735483" y="3693642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6731" y="0"/>
                </a:moveTo>
                <a:lnTo>
                  <a:pt x="0" y="6959"/>
                </a:lnTo>
                <a:lnTo>
                  <a:pt x="88" y="23279"/>
                </a:lnTo>
                <a:lnTo>
                  <a:pt x="6438" y="30137"/>
                </a:lnTo>
                <a:lnTo>
                  <a:pt x="23241" y="30162"/>
                </a:lnTo>
                <a:lnTo>
                  <a:pt x="29946" y="23444"/>
                </a:lnTo>
                <a:lnTo>
                  <a:pt x="29946" y="22898"/>
                </a:lnTo>
                <a:lnTo>
                  <a:pt x="17818" y="22898"/>
                </a:lnTo>
                <a:lnTo>
                  <a:pt x="10147" y="22504"/>
                </a:lnTo>
                <a:lnTo>
                  <a:pt x="7327" y="19075"/>
                </a:lnTo>
                <a:lnTo>
                  <a:pt x="7810" y="11747"/>
                </a:lnTo>
                <a:lnTo>
                  <a:pt x="11176" y="7416"/>
                </a:lnTo>
                <a:lnTo>
                  <a:pt x="29244" y="7416"/>
                </a:lnTo>
                <a:lnTo>
                  <a:pt x="29133" y="6197"/>
                </a:lnTo>
                <a:lnTo>
                  <a:pt x="24574" y="673"/>
                </a:lnTo>
                <a:lnTo>
                  <a:pt x="6731" y="0"/>
                </a:lnTo>
                <a:close/>
              </a:path>
              <a:path w="30479" h="30479">
                <a:moveTo>
                  <a:pt x="29244" y="7416"/>
                </a:moveTo>
                <a:lnTo>
                  <a:pt x="11176" y="7416"/>
                </a:lnTo>
                <a:lnTo>
                  <a:pt x="20535" y="8166"/>
                </a:lnTo>
                <a:lnTo>
                  <a:pt x="22263" y="11468"/>
                </a:lnTo>
                <a:lnTo>
                  <a:pt x="22745" y="19608"/>
                </a:lnTo>
                <a:lnTo>
                  <a:pt x="17818" y="22898"/>
                </a:lnTo>
                <a:lnTo>
                  <a:pt x="29946" y="22898"/>
                </a:lnTo>
                <a:lnTo>
                  <a:pt x="29946" y="15163"/>
                </a:lnTo>
                <a:lnTo>
                  <a:pt x="29244" y="74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678650" y="3655466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7901" y="27279"/>
                </a:moveTo>
                <a:lnTo>
                  <a:pt x="19532" y="27279"/>
                </a:lnTo>
                <a:lnTo>
                  <a:pt x="19968" y="27787"/>
                </a:lnTo>
                <a:lnTo>
                  <a:pt x="19824" y="38290"/>
                </a:lnTo>
                <a:lnTo>
                  <a:pt x="20066" y="43992"/>
                </a:lnTo>
                <a:lnTo>
                  <a:pt x="20802" y="45389"/>
                </a:lnTo>
                <a:lnTo>
                  <a:pt x="22644" y="47294"/>
                </a:lnTo>
                <a:lnTo>
                  <a:pt x="24130" y="47231"/>
                </a:lnTo>
                <a:lnTo>
                  <a:pt x="27000" y="45758"/>
                </a:lnTo>
                <a:lnTo>
                  <a:pt x="27508" y="44424"/>
                </a:lnTo>
                <a:lnTo>
                  <a:pt x="27495" y="27787"/>
                </a:lnTo>
                <a:lnTo>
                  <a:pt x="27901" y="27279"/>
                </a:lnTo>
                <a:close/>
              </a:path>
              <a:path w="47625" h="47625">
                <a:moveTo>
                  <a:pt x="6667" y="19710"/>
                </a:moveTo>
                <a:lnTo>
                  <a:pt x="2413" y="19811"/>
                </a:lnTo>
                <a:lnTo>
                  <a:pt x="787" y="21081"/>
                </a:lnTo>
                <a:lnTo>
                  <a:pt x="0" y="24447"/>
                </a:lnTo>
                <a:lnTo>
                  <a:pt x="660" y="25831"/>
                </a:lnTo>
                <a:lnTo>
                  <a:pt x="2857" y="27139"/>
                </a:lnTo>
                <a:lnTo>
                  <a:pt x="4013" y="27279"/>
                </a:lnTo>
                <a:lnTo>
                  <a:pt x="9372" y="27368"/>
                </a:lnTo>
                <a:lnTo>
                  <a:pt x="13716" y="27381"/>
                </a:lnTo>
                <a:lnTo>
                  <a:pt x="19532" y="27279"/>
                </a:lnTo>
                <a:lnTo>
                  <a:pt x="43283" y="27279"/>
                </a:lnTo>
                <a:lnTo>
                  <a:pt x="44346" y="27139"/>
                </a:lnTo>
                <a:lnTo>
                  <a:pt x="46701" y="25831"/>
                </a:lnTo>
                <a:lnTo>
                  <a:pt x="47205" y="24091"/>
                </a:lnTo>
                <a:lnTo>
                  <a:pt x="46189" y="20815"/>
                </a:lnTo>
                <a:lnTo>
                  <a:pt x="44890" y="19837"/>
                </a:lnTo>
                <a:lnTo>
                  <a:pt x="27830" y="19824"/>
                </a:lnTo>
                <a:lnTo>
                  <a:pt x="19646" y="19824"/>
                </a:lnTo>
                <a:lnTo>
                  <a:pt x="18013" y="19761"/>
                </a:lnTo>
                <a:lnTo>
                  <a:pt x="9042" y="19761"/>
                </a:lnTo>
                <a:lnTo>
                  <a:pt x="6667" y="19710"/>
                </a:lnTo>
                <a:close/>
              </a:path>
              <a:path w="47625" h="47625">
                <a:moveTo>
                  <a:pt x="43283" y="27279"/>
                </a:moveTo>
                <a:lnTo>
                  <a:pt x="27901" y="27279"/>
                </a:lnTo>
                <a:lnTo>
                  <a:pt x="33604" y="27381"/>
                </a:lnTo>
                <a:lnTo>
                  <a:pt x="37884" y="27368"/>
                </a:lnTo>
                <a:lnTo>
                  <a:pt x="43283" y="27279"/>
                </a:lnTo>
                <a:close/>
              </a:path>
              <a:path w="47625" h="47625">
                <a:moveTo>
                  <a:pt x="33921" y="19672"/>
                </a:moveTo>
                <a:lnTo>
                  <a:pt x="27838" y="19837"/>
                </a:lnTo>
                <a:lnTo>
                  <a:pt x="44890" y="19837"/>
                </a:lnTo>
                <a:lnTo>
                  <a:pt x="33921" y="19672"/>
                </a:lnTo>
                <a:close/>
              </a:path>
              <a:path w="47625" h="47625">
                <a:moveTo>
                  <a:pt x="23812" y="0"/>
                </a:moveTo>
                <a:lnTo>
                  <a:pt x="20713" y="1295"/>
                </a:lnTo>
                <a:lnTo>
                  <a:pt x="20034" y="2476"/>
                </a:lnTo>
                <a:lnTo>
                  <a:pt x="19964" y="19342"/>
                </a:lnTo>
                <a:lnTo>
                  <a:pt x="19646" y="19824"/>
                </a:lnTo>
                <a:lnTo>
                  <a:pt x="27830" y="19824"/>
                </a:lnTo>
                <a:lnTo>
                  <a:pt x="27523" y="19342"/>
                </a:lnTo>
                <a:lnTo>
                  <a:pt x="27615" y="8991"/>
                </a:lnTo>
                <a:lnTo>
                  <a:pt x="27457" y="3784"/>
                </a:lnTo>
                <a:lnTo>
                  <a:pt x="27025" y="2476"/>
                </a:lnTo>
                <a:lnTo>
                  <a:pt x="25412" y="228"/>
                </a:lnTo>
                <a:lnTo>
                  <a:pt x="23812" y="0"/>
                </a:lnTo>
                <a:close/>
              </a:path>
              <a:path w="47625" h="47625">
                <a:moveTo>
                  <a:pt x="16052" y="19684"/>
                </a:moveTo>
                <a:lnTo>
                  <a:pt x="13741" y="19748"/>
                </a:lnTo>
                <a:lnTo>
                  <a:pt x="11417" y="19761"/>
                </a:lnTo>
                <a:lnTo>
                  <a:pt x="18013" y="19761"/>
                </a:lnTo>
                <a:lnTo>
                  <a:pt x="16052" y="196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486590" y="4050207"/>
            <a:ext cx="685610" cy="4078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5560">
              <a:lnSpc>
                <a:spcPct val="100000"/>
              </a:lnSpc>
              <a:spcBef>
                <a:spcPts val="100"/>
              </a:spcBef>
            </a:pPr>
            <a:r>
              <a:rPr lang="en-US" sz="800" spc="-5" dirty="0" smtClean="0">
                <a:solidFill>
                  <a:srgbClr val="1F1D1E"/>
                </a:solidFill>
                <a:latin typeface="Arial"/>
                <a:cs typeface="Arial"/>
              </a:rPr>
              <a:t>Purchase &amp;  </a:t>
            </a:r>
          </a:p>
          <a:p>
            <a:pPr marL="12700" marR="5080" indent="35560">
              <a:lnSpc>
                <a:spcPct val="100000"/>
              </a:lnSpc>
              <a:spcBef>
                <a:spcPts val="100"/>
              </a:spcBef>
            </a:pPr>
            <a:r>
              <a:rPr lang="en-US" sz="800" spc="-5" dirty="0" smtClean="0">
                <a:solidFill>
                  <a:srgbClr val="1F1D1E"/>
                </a:solidFill>
                <a:latin typeface="Arial"/>
                <a:cs typeface="Arial"/>
              </a:rPr>
              <a:t>  Accounts</a:t>
            </a:r>
          </a:p>
          <a:p>
            <a:pPr marL="12700" marR="5080" indent="35560">
              <a:lnSpc>
                <a:spcPct val="100000"/>
              </a:lnSpc>
              <a:spcBef>
                <a:spcPts val="100"/>
              </a:spcBef>
            </a:pPr>
            <a:r>
              <a:rPr lang="en-US" sz="800" spc="-5" dirty="0" smtClean="0">
                <a:solidFill>
                  <a:srgbClr val="1F1D1E"/>
                </a:solidFill>
                <a:latin typeface="Arial"/>
                <a:cs typeface="Arial"/>
              </a:rPr>
              <a:t>   Payable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44489" y="3564699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6"/>
                </a:lnTo>
                <a:lnTo>
                  <a:pt x="80470" y="47198"/>
                </a:lnTo>
                <a:lnTo>
                  <a:pt x="47199" y="80468"/>
                </a:lnTo>
                <a:lnTo>
                  <a:pt x="21837" y="120357"/>
                </a:lnTo>
                <a:lnTo>
                  <a:pt x="5674" y="165575"/>
                </a:lnTo>
                <a:lnTo>
                  <a:pt x="0" y="214833"/>
                </a:lnTo>
                <a:lnTo>
                  <a:pt x="5674" y="264100"/>
                </a:lnTo>
                <a:lnTo>
                  <a:pt x="21837" y="309325"/>
                </a:lnTo>
                <a:lnTo>
                  <a:pt x="47199" y="349218"/>
                </a:lnTo>
                <a:lnTo>
                  <a:pt x="80470" y="382491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12" y="424017"/>
                </a:lnTo>
                <a:lnTo>
                  <a:pt x="309335" y="407854"/>
                </a:lnTo>
                <a:lnTo>
                  <a:pt x="349226" y="382491"/>
                </a:lnTo>
                <a:lnTo>
                  <a:pt x="382496" y="349218"/>
                </a:lnTo>
                <a:lnTo>
                  <a:pt x="407856" y="309325"/>
                </a:lnTo>
                <a:lnTo>
                  <a:pt x="424018" y="264100"/>
                </a:lnTo>
                <a:lnTo>
                  <a:pt x="429691" y="214833"/>
                </a:lnTo>
                <a:lnTo>
                  <a:pt x="424018" y="165575"/>
                </a:lnTo>
                <a:lnTo>
                  <a:pt x="407856" y="120357"/>
                </a:lnTo>
                <a:lnTo>
                  <a:pt x="382496" y="80468"/>
                </a:lnTo>
                <a:lnTo>
                  <a:pt x="349226" y="47198"/>
                </a:lnTo>
                <a:lnTo>
                  <a:pt x="309335" y="21836"/>
                </a:lnTo>
                <a:lnTo>
                  <a:pt x="264112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666143" y="3667501"/>
            <a:ext cx="215975" cy="214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449999" y="5146370"/>
            <a:ext cx="48133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800" spc="-55" dirty="0" smtClean="0">
                <a:solidFill>
                  <a:srgbClr val="1F1D1E"/>
                </a:solidFill>
                <a:latin typeface="Arial"/>
                <a:cs typeface="Arial"/>
              </a:rPr>
              <a:t>General Vouchers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6462191" y="4654994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7"/>
                </a:lnTo>
                <a:lnTo>
                  <a:pt x="80470" y="47200"/>
                </a:lnTo>
                <a:lnTo>
                  <a:pt x="47199" y="80473"/>
                </a:lnTo>
                <a:lnTo>
                  <a:pt x="21837" y="120366"/>
                </a:lnTo>
                <a:lnTo>
                  <a:pt x="5674" y="165591"/>
                </a:lnTo>
                <a:lnTo>
                  <a:pt x="0" y="214858"/>
                </a:lnTo>
                <a:lnTo>
                  <a:pt x="5674" y="264116"/>
                </a:lnTo>
                <a:lnTo>
                  <a:pt x="21837" y="309334"/>
                </a:lnTo>
                <a:lnTo>
                  <a:pt x="47199" y="349223"/>
                </a:lnTo>
                <a:lnTo>
                  <a:pt x="80470" y="382493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3"/>
                </a:lnTo>
                <a:lnTo>
                  <a:pt x="382492" y="349223"/>
                </a:lnTo>
                <a:lnTo>
                  <a:pt x="407854" y="309334"/>
                </a:lnTo>
                <a:lnTo>
                  <a:pt x="424017" y="264116"/>
                </a:lnTo>
                <a:lnTo>
                  <a:pt x="429691" y="214858"/>
                </a:lnTo>
                <a:lnTo>
                  <a:pt x="424017" y="165591"/>
                </a:lnTo>
                <a:lnTo>
                  <a:pt x="407854" y="120366"/>
                </a:lnTo>
                <a:lnTo>
                  <a:pt x="382492" y="80473"/>
                </a:lnTo>
                <a:lnTo>
                  <a:pt x="349221" y="47200"/>
                </a:lnTo>
                <a:lnTo>
                  <a:pt x="309329" y="21837"/>
                </a:lnTo>
                <a:lnTo>
                  <a:pt x="264108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587223" y="4758302"/>
            <a:ext cx="229647" cy="2404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278393" y="3567023"/>
            <a:ext cx="429691" cy="4296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8142302" y="4096638"/>
            <a:ext cx="700683" cy="2692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6040">
              <a:lnSpc>
                <a:spcPct val="100000"/>
              </a:lnSpc>
              <a:spcBef>
                <a:spcPts val="100"/>
              </a:spcBef>
            </a:pPr>
            <a:r>
              <a:rPr lang="en-US" sz="800" dirty="0" smtClean="0">
                <a:solidFill>
                  <a:srgbClr val="1F1D1E"/>
                </a:solidFill>
                <a:latin typeface="Arial"/>
                <a:cs typeface="Arial"/>
              </a:rPr>
              <a:t>Trial Balance </a:t>
            </a:r>
          </a:p>
          <a:p>
            <a:pPr marL="12700" marR="5080" indent="66040">
              <a:lnSpc>
                <a:spcPct val="100000"/>
              </a:lnSpc>
              <a:spcBef>
                <a:spcPts val="100"/>
              </a:spcBef>
            </a:pPr>
            <a:r>
              <a:rPr lang="en-US" sz="800" dirty="0" smtClean="0">
                <a:solidFill>
                  <a:srgbClr val="1F1D1E"/>
                </a:solidFill>
                <a:latin typeface="Arial"/>
                <a:cs typeface="Arial"/>
              </a:rPr>
              <a:t>    Report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212842" y="5153571"/>
            <a:ext cx="1139225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800" spc="-30" dirty="0" smtClean="0">
                <a:solidFill>
                  <a:srgbClr val="1F1D1E"/>
                </a:solidFill>
                <a:latin typeface="Arial"/>
                <a:cs typeface="Arial"/>
              </a:rPr>
              <a:t>Assets  Liabilities</a:t>
            </a: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800" spc="-30" dirty="0" smtClean="0">
                <a:solidFill>
                  <a:srgbClr val="1F1D1E"/>
                </a:solidFill>
                <a:latin typeface="Arial"/>
                <a:cs typeface="Arial"/>
              </a:rPr>
              <a:t>Expenses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537809" y="4661344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79" y="5674"/>
                </a:lnTo>
                <a:lnTo>
                  <a:pt x="120356" y="21837"/>
                </a:lnTo>
                <a:lnTo>
                  <a:pt x="80465" y="47200"/>
                </a:lnTo>
                <a:lnTo>
                  <a:pt x="47195" y="80473"/>
                </a:lnTo>
                <a:lnTo>
                  <a:pt x="21834" y="120366"/>
                </a:lnTo>
                <a:lnTo>
                  <a:pt x="5673" y="165591"/>
                </a:lnTo>
                <a:lnTo>
                  <a:pt x="0" y="214858"/>
                </a:lnTo>
                <a:lnTo>
                  <a:pt x="5673" y="264116"/>
                </a:lnTo>
                <a:lnTo>
                  <a:pt x="21834" y="309334"/>
                </a:lnTo>
                <a:lnTo>
                  <a:pt x="47195" y="349223"/>
                </a:lnTo>
                <a:lnTo>
                  <a:pt x="80465" y="382493"/>
                </a:lnTo>
                <a:lnTo>
                  <a:pt x="120356" y="407854"/>
                </a:lnTo>
                <a:lnTo>
                  <a:pt x="165579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3"/>
                </a:lnTo>
                <a:lnTo>
                  <a:pt x="382492" y="349223"/>
                </a:lnTo>
                <a:lnTo>
                  <a:pt x="407854" y="309334"/>
                </a:lnTo>
                <a:lnTo>
                  <a:pt x="424017" y="264116"/>
                </a:lnTo>
                <a:lnTo>
                  <a:pt x="429691" y="214858"/>
                </a:lnTo>
                <a:lnTo>
                  <a:pt x="424017" y="165591"/>
                </a:lnTo>
                <a:lnTo>
                  <a:pt x="407854" y="120366"/>
                </a:lnTo>
                <a:lnTo>
                  <a:pt x="382492" y="80473"/>
                </a:lnTo>
                <a:lnTo>
                  <a:pt x="349221" y="47200"/>
                </a:lnTo>
                <a:lnTo>
                  <a:pt x="309329" y="21837"/>
                </a:lnTo>
                <a:lnTo>
                  <a:pt x="264108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577207" y="5141874"/>
            <a:ext cx="559283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030" marR="5080" indent="-100965">
              <a:lnSpc>
                <a:spcPct val="100000"/>
              </a:lnSpc>
              <a:spcBef>
                <a:spcPts val="100"/>
              </a:spcBef>
            </a:pPr>
            <a:r>
              <a:rPr lang="en-US" sz="800" spc="-5" dirty="0" smtClean="0">
                <a:solidFill>
                  <a:srgbClr val="1F1D1E"/>
                </a:solidFill>
                <a:latin typeface="Arial"/>
                <a:cs typeface="Arial"/>
              </a:rPr>
              <a:t>      Daily</a:t>
            </a:r>
            <a:r>
              <a:rPr sz="800" spc="-5" dirty="0" smtClean="0">
                <a:solidFill>
                  <a:srgbClr val="1F1D1E"/>
                </a:solidFill>
                <a:latin typeface="Arial"/>
                <a:cs typeface="Arial"/>
              </a:rPr>
              <a:t> </a:t>
            </a:r>
            <a:endParaRPr lang="en-US" sz="800" spc="-5" dirty="0" smtClean="0">
              <a:solidFill>
                <a:srgbClr val="1F1D1E"/>
              </a:solidFill>
              <a:latin typeface="Arial"/>
              <a:cs typeface="Arial"/>
            </a:endParaRPr>
          </a:p>
          <a:p>
            <a:pPr marL="113030" marR="5080" indent="-100965">
              <a:lnSpc>
                <a:spcPct val="100000"/>
              </a:lnSpc>
              <a:spcBef>
                <a:spcPts val="100"/>
              </a:spcBef>
            </a:pPr>
            <a:r>
              <a:rPr lang="en-US" sz="800" spc="-5" dirty="0" smtClean="0">
                <a:solidFill>
                  <a:srgbClr val="1F1D1E"/>
                </a:solidFill>
                <a:latin typeface="Arial"/>
                <a:cs typeface="Arial"/>
              </a:rPr>
              <a:t>Transaction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658233" y="4671771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79" y="5672"/>
                </a:lnTo>
                <a:lnTo>
                  <a:pt x="120356" y="21832"/>
                </a:lnTo>
                <a:lnTo>
                  <a:pt x="80465" y="47190"/>
                </a:lnTo>
                <a:lnTo>
                  <a:pt x="47195" y="80457"/>
                </a:lnTo>
                <a:lnTo>
                  <a:pt x="21834" y="120346"/>
                </a:lnTo>
                <a:lnTo>
                  <a:pt x="5673" y="165567"/>
                </a:lnTo>
                <a:lnTo>
                  <a:pt x="0" y="214833"/>
                </a:lnTo>
                <a:lnTo>
                  <a:pt x="5673" y="264100"/>
                </a:lnTo>
                <a:lnTo>
                  <a:pt x="21834" y="309325"/>
                </a:lnTo>
                <a:lnTo>
                  <a:pt x="47195" y="349218"/>
                </a:lnTo>
                <a:lnTo>
                  <a:pt x="80465" y="382491"/>
                </a:lnTo>
                <a:lnTo>
                  <a:pt x="120356" y="407854"/>
                </a:lnTo>
                <a:lnTo>
                  <a:pt x="165579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1"/>
                </a:lnTo>
                <a:lnTo>
                  <a:pt x="382492" y="349218"/>
                </a:lnTo>
                <a:lnTo>
                  <a:pt x="407854" y="309325"/>
                </a:lnTo>
                <a:lnTo>
                  <a:pt x="424017" y="264100"/>
                </a:lnTo>
                <a:lnTo>
                  <a:pt x="429691" y="214833"/>
                </a:lnTo>
                <a:lnTo>
                  <a:pt x="424017" y="165567"/>
                </a:lnTo>
                <a:lnTo>
                  <a:pt x="407854" y="120346"/>
                </a:lnTo>
                <a:lnTo>
                  <a:pt x="382492" y="80457"/>
                </a:lnTo>
                <a:lnTo>
                  <a:pt x="349221" y="47190"/>
                </a:lnTo>
                <a:lnTo>
                  <a:pt x="309329" y="21832"/>
                </a:lnTo>
                <a:lnTo>
                  <a:pt x="264108" y="5672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372553" y="3565563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7"/>
                </a:lnTo>
                <a:lnTo>
                  <a:pt x="80470" y="47200"/>
                </a:lnTo>
                <a:lnTo>
                  <a:pt x="47199" y="80473"/>
                </a:lnTo>
                <a:lnTo>
                  <a:pt x="21837" y="120366"/>
                </a:lnTo>
                <a:lnTo>
                  <a:pt x="5674" y="165591"/>
                </a:lnTo>
                <a:lnTo>
                  <a:pt x="0" y="214858"/>
                </a:lnTo>
                <a:lnTo>
                  <a:pt x="5674" y="264116"/>
                </a:lnTo>
                <a:lnTo>
                  <a:pt x="21837" y="309334"/>
                </a:lnTo>
                <a:lnTo>
                  <a:pt x="47199" y="349223"/>
                </a:lnTo>
                <a:lnTo>
                  <a:pt x="80470" y="382493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12" y="424017"/>
                </a:lnTo>
                <a:lnTo>
                  <a:pt x="309335" y="407854"/>
                </a:lnTo>
                <a:lnTo>
                  <a:pt x="349226" y="382493"/>
                </a:lnTo>
                <a:lnTo>
                  <a:pt x="382496" y="349223"/>
                </a:lnTo>
                <a:lnTo>
                  <a:pt x="407856" y="309334"/>
                </a:lnTo>
                <a:lnTo>
                  <a:pt x="424018" y="264116"/>
                </a:lnTo>
                <a:lnTo>
                  <a:pt x="429691" y="214858"/>
                </a:lnTo>
                <a:lnTo>
                  <a:pt x="424018" y="165591"/>
                </a:lnTo>
                <a:lnTo>
                  <a:pt x="407856" y="120366"/>
                </a:lnTo>
                <a:lnTo>
                  <a:pt x="382496" y="80473"/>
                </a:lnTo>
                <a:lnTo>
                  <a:pt x="349226" y="47200"/>
                </a:lnTo>
                <a:lnTo>
                  <a:pt x="309335" y="21837"/>
                </a:lnTo>
                <a:lnTo>
                  <a:pt x="264112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499362" y="3669246"/>
            <a:ext cx="238378" cy="19778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7316723" y="5146065"/>
            <a:ext cx="557530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09220">
              <a:lnSpc>
                <a:spcPct val="100000"/>
              </a:lnSpc>
              <a:spcBef>
                <a:spcPts val="100"/>
              </a:spcBef>
            </a:pPr>
            <a:r>
              <a:rPr lang="en-US" sz="800" spc="-20" dirty="0" smtClean="0">
                <a:solidFill>
                  <a:srgbClr val="1F1D1E"/>
                </a:solidFill>
                <a:latin typeface="Arial"/>
                <a:cs typeface="Arial"/>
              </a:rPr>
              <a:t>Purchase </a:t>
            </a:r>
          </a:p>
          <a:p>
            <a:pPr marL="12700" marR="5080" indent="109220">
              <a:lnSpc>
                <a:spcPct val="100000"/>
              </a:lnSpc>
              <a:spcBef>
                <a:spcPts val="100"/>
              </a:spcBef>
            </a:pPr>
            <a:r>
              <a:rPr lang="en-US" sz="800" spc="-20" dirty="0" smtClean="0">
                <a:solidFill>
                  <a:srgbClr val="1F1D1E"/>
                </a:solidFill>
                <a:latin typeface="Arial"/>
                <a:cs typeface="Arial"/>
              </a:rPr>
              <a:t> Orders</a:t>
            </a:r>
          </a:p>
        </p:txBody>
      </p:sp>
      <p:sp>
        <p:nvSpPr>
          <p:cNvPr id="31" name="object 31"/>
          <p:cNvSpPr/>
          <p:nvPr/>
        </p:nvSpPr>
        <p:spPr>
          <a:xfrm>
            <a:off x="7379284" y="4664608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79" y="5674"/>
                </a:lnTo>
                <a:lnTo>
                  <a:pt x="120356" y="21836"/>
                </a:lnTo>
                <a:lnTo>
                  <a:pt x="80465" y="47198"/>
                </a:lnTo>
                <a:lnTo>
                  <a:pt x="47195" y="80468"/>
                </a:lnTo>
                <a:lnTo>
                  <a:pt x="21834" y="120357"/>
                </a:lnTo>
                <a:lnTo>
                  <a:pt x="5673" y="165575"/>
                </a:lnTo>
                <a:lnTo>
                  <a:pt x="0" y="214833"/>
                </a:lnTo>
                <a:lnTo>
                  <a:pt x="5673" y="264100"/>
                </a:lnTo>
                <a:lnTo>
                  <a:pt x="21834" y="309325"/>
                </a:lnTo>
                <a:lnTo>
                  <a:pt x="47195" y="349218"/>
                </a:lnTo>
                <a:lnTo>
                  <a:pt x="80465" y="382491"/>
                </a:lnTo>
                <a:lnTo>
                  <a:pt x="120356" y="407854"/>
                </a:lnTo>
                <a:lnTo>
                  <a:pt x="165579" y="424017"/>
                </a:lnTo>
                <a:lnTo>
                  <a:pt x="214845" y="429691"/>
                </a:lnTo>
                <a:lnTo>
                  <a:pt x="264108" y="424017"/>
                </a:lnTo>
                <a:lnTo>
                  <a:pt x="309329" y="407854"/>
                </a:lnTo>
                <a:lnTo>
                  <a:pt x="349221" y="382491"/>
                </a:lnTo>
                <a:lnTo>
                  <a:pt x="382492" y="349218"/>
                </a:lnTo>
                <a:lnTo>
                  <a:pt x="407854" y="309325"/>
                </a:lnTo>
                <a:lnTo>
                  <a:pt x="424017" y="264100"/>
                </a:lnTo>
                <a:lnTo>
                  <a:pt x="429691" y="214833"/>
                </a:lnTo>
                <a:lnTo>
                  <a:pt x="424017" y="165575"/>
                </a:lnTo>
                <a:lnTo>
                  <a:pt x="407854" y="120357"/>
                </a:lnTo>
                <a:lnTo>
                  <a:pt x="382492" y="80468"/>
                </a:lnTo>
                <a:lnTo>
                  <a:pt x="349221" y="47198"/>
                </a:lnTo>
                <a:lnTo>
                  <a:pt x="309329" y="21836"/>
                </a:lnTo>
                <a:lnTo>
                  <a:pt x="264108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508113" y="4742349"/>
            <a:ext cx="221449" cy="26378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765471" y="4768291"/>
            <a:ext cx="256082" cy="21511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281911" y="4673320"/>
            <a:ext cx="429895" cy="429895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845" y="0"/>
                </a:moveTo>
                <a:lnTo>
                  <a:pt x="165583" y="5674"/>
                </a:lnTo>
                <a:lnTo>
                  <a:pt x="120362" y="21837"/>
                </a:lnTo>
                <a:lnTo>
                  <a:pt x="80470" y="47200"/>
                </a:lnTo>
                <a:lnTo>
                  <a:pt x="47199" y="80473"/>
                </a:lnTo>
                <a:lnTo>
                  <a:pt x="21837" y="120366"/>
                </a:lnTo>
                <a:lnTo>
                  <a:pt x="5674" y="165591"/>
                </a:lnTo>
                <a:lnTo>
                  <a:pt x="0" y="214858"/>
                </a:lnTo>
                <a:lnTo>
                  <a:pt x="5674" y="264116"/>
                </a:lnTo>
                <a:lnTo>
                  <a:pt x="21837" y="309334"/>
                </a:lnTo>
                <a:lnTo>
                  <a:pt x="47199" y="349223"/>
                </a:lnTo>
                <a:lnTo>
                  <a:pt x="80470" y="382493"/>
                </a:lnTo>
                <a:lnTo>
                  <a:pt x="120362" y="407854"/>
                </a:lnTo>
                <a:lnTo>
                  <a:pt x="165583" y="424017"/>
                </a:lnTo>
                <a:lnTo>
                  <a:pt x="214845" y="429691"/>
                </a:lnTo>
                <a:lnTo>
                  <a:pt x="264112" y="424017"/>
                </a:lnTo>
                <a:lnTo>
                  <a:pt x="309335" y="407854"/>
                </a:lnTo>
                <a:lnTo>
                  <a:pt x="349226" y="382493"/>
                </a:lnTo>
                <a:lnTo>
                  <a:pt x="382496" y="349223"/>
                </a:lnTo>
                <a:lnTo>
                  <a:pt x="407856" y="309334"/>
                </a:lnTo>
                <a:lnTo>
                  <a:pt x="424018" y="264116"/>
                </a:lnTo>
                <a:lnTo>
                  <a:pt x="429691" y="214858"/>
                </a:lnTo>
                <a:lnTo>
                  <a:pt x="424018" y="165591"/>
                </a:lnTo>
                <a:lnTo>
                  <a:pt x="407856" y="120366"/>
                </a:lnTo>
                <a:lnTo>
                  <a:pt x="382496" y="80473"/>
                </a:lnTo>
                <a:lnTo>
                  <a:pt x="349226" y="47200"/>
                </a:lnTo>
                <a:lnTo>
                  <a:pt x="309335" y="21837"/>
                </a:lnTo>
                <a:lnTo>
                  <a:pt x="264112" y="5674"/>
                </a:lnTo>
                <a:lnTo>
                  <a:pt x="214845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8259672" y="5183161"/>
            <a:ext cx="518211" cy="271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4930">
              <a:lnSpc>
                <a:spcPct val="100000"/>
              </a:lnSpc>
              <a:spcBef>
                <a:spcPts val="100"/>
              </a:spcBef>
            </a:pPr>
            <a:r>
              <a:rPr lang="en-US" sz="800" spc="-15" dirty="0" smtClean="0">
                <a:solidFill>
                  <a:srgbClr val="1F1D1E"/>
                </a:solidFill>
                <a:latin typeface="Arial"/>
                <a:cs typeface="Arial"/>
              </a:rPr>
              <a:t>Ledger</a:t>
            </a:r>
          </a:p>
          <a:p>
            <a:pPr marL="12700" marR="5080" indent="74930">
              <a:lnSpc>
                <a:spcPct val="100000"/>
              </a:lnSpc>
              <a:spcBef>
                <a:spcPts val="100"/>
              </a:spcBef>
            </a:pPr>
            <a:r>
              <a:rPr lang="en-US" sz="800" spc="-15" dirty="0" smtClean="0">
                <a:solidFill>
                  <a:srgbClr val="1F1D1E"/>
                </a:solidFill>
                <a:latin typeface="Arial"/>
                <a:cs typeface="Arial"/>
              </a:rPr>
              <a:t>Report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8346592" y="4775505"/>
            <a:ext cx="272796" cy="23214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638994" y="4755997"/>
            <a:ext cx="245245" cy="24522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577207" y="4067264"/>
            <a:ext cx="63563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800" spc="-30" dirty="0" smtClean="0">
                <a:solidFill>
                  <a:srgbClr val="1F1D1E"/>
                </a:solidFill>
                <a:latin typeface="Arial"/>
                <a:cs typeface="Arial"/>
              </a:rPr>
              <a:t>Sales &amp; Account Receivables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4682655" y="3605174"/>
            <a:ext cx="429691" cy="42969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09601" y="-381"/>
            <a:ext cx="8534400" cy="2823210"/>
          </a:xfrm>
          <a:custGeom>
            <a:avLst/>
            <a:gdLst/>
            <a:ahLst/>
            <a:cxnLst/>
            <a:rect l="l" t="t" r="r" b="b"/>
            <a:pathLst>
              <a:path w="8226425" h="2823210">
                <a:moveTo>
                  <a:pt x="0" y="2822892"/>
                </a:moveTo>
                <a:lnTo>
                  <a:pt x="8226298" y="2822892"/>
                </a:lnTo>
                <a:lnTo>
                  <a:pt x="8226298" y="0"/>
                </a:lnTo>
                <a:lnTo>
                  <a:pt x="0" y="0"/>
                </a:lnTo>
                <a:lnTo>
                  <a:pt x="0" y="2822892"/>
                </a:lnTo>
                <a:close/>
              </a:path>
            </a:pathLst>
          </a:custGeom>
          <a:solidFill>
            <a:srgbClr val="0070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61" y="1325778"/>
            <a:ext cx="4794885" cy="1706245"/>
          </a:xfrm>
          <a:custGeom>
            <a:avLst/>
            <a:gdLst/>
            <a:ahLst/>
            <a:cxnLst/>
            <a:rect l="l" t="t" r="r" b="b"/>
            <a:pathLst>
              <a:path w="4794885" h="1706245">
                <a:moveTo>
                  <a:pt x="4794529" y="1706054"/>
                </a:moveTo>
                <a:lnTo>
                  <a:pt x="0" y="1706054"/>
                </a:lnTo>
                <a:lnTo>
                  <a:pt x="0" y="0"/>
                </a:lnTo>
                <a:lnTo>
                  <a:pt x="4794529" y="0"/>
                </a:lnTo>
                <a:lnTo>
                  <a:pt x="4794529" y="1706054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86944" y="1578737"/>
            <a:ext cx="283640" cy="24561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80580" y="1896262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575" y="0"/>
                </a:lnTo>
              </a:path>
            </a:pathLst>
          </a:custGeom>
          <a:ln w="28575">
            <a:solidFill>
              <a:srgbClr val="2837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793475" y="1324673"/>
            <a:ext cx="2883535" cy="1713210"/>
          </a:xfrm>
          <a:custGeom>
            <a:avLst/>
            <a:gdLst/>
            <a:ahLst/>
            <a:cxnLst/>
            <a:rect l="l" t="t" r="r" b="b"/>
            <a:pathLst>
              <a:path w="2883534" h="1708150">
                <a:moveTo>
                  <a:pt x="2883306" y="1707718"/>
                </a:moveTo>
                <a:lnTo>
                  <a:pt x="0" y="1707718"/>
                </a:lnTo>
                <a:lnTo>
                  <a:pt x="0" y="0"/>
                </a:lnTo>
                <a:lnTo>
                  <a:pt x="2883306" y="0"/>
                </a:lnTo>
                <a:lnTo>
                  <a:pt x="2883306" y="1707718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1090486" y="407192"/>
            <a:ext cx="4447324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80"/>
              </a:lnSpc>
              <a:spcBef>
                <a:spcPts val="100"/>
              </a:spcBef>
            </a:pPr>
            <a:r>
              <a:rPr sz="1500" i="1" spc="-20" dirty="0">
                <a:solidFill>
                  <a:srgbClr val="FFFFFF"/>
                </a:solidFill>
                <a:latin typeface="Arial"/>
                <a:cs typeface="Arial"/>
              </a:rPr>
              <a:t>stay in compliance</a:t>
            </a:r>
            <a:r>
              <a:rPr sz="1500" i="1" spc="-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i="1" spc="-4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1500" dirty="0">
              <a:latin typeface="Arial"/>
              <a:cs typeface="Arial"/>
            </a:endParaRPr>
          </a:p>
          <a:p>
            <a:pPr marL="781685">
              <a:lnSpc>
                <a:spcPts val="1780"/>
              </a:lnSpc>
            </a:pPr>
            <a:r>
              <a:rPr sz="1500" b="1" i="1" spc="-15" dirty="0">
                <a:solidFill>
                  <a:srgbClr val="46D2DF"/>
                </a:solidFill>
                <a:latin typeface="Gill Sans MT"/>
                <a:cs typeface="Gill Sans MT"/>
              </a:rPr>
              <a:t>take </a:t>
            </a:r>
            <a:r>
              <a:rPr sz="1500" b="1" i="1" spc="-10" dirty="0">
                <a:solidFill>
                  <a:srgbClr val="46D2DF"/>
                </a:solidFill>
                <a:latin typeface="Gill Sans MT"/>
                <a:cs typeface="Gill Sans MT"/>
              </a:rPr>
              <a:t>the </a:t>
            </a:r>
            <a:r>
              <a:rPr sz="1500" b="1" i="1" spc="85" dirty="0">
                <a:solidFill>
                  <a:srgbClr val="46D2DF"/>
                </a:solidFill>
                <a:latin typeface="Gill Sans MT"/>
                <a:cs typeface="Gill Sans MT"/>
              </a:rPr>
              <a:t>stress</a:t>
            </a:r>
            <a:r>
              <a:rPr sz="1500" b="1" i="1" spc="-254" dirty="0">
                <a:solidFill>
                  <a:srgbClr val="46D2DF"/>
                </a:solidFill>
                <a:latin typeface="Gill Sans MT"/>
                <a:cs typeface="Gill Sans MT"/>
              </a:rPr>
              <a:t> </a:t>
            </a:r>
            <a:r>
              <a:rPr sz="1500" b="1" i="1" spc="-30" dirty="0">
                <a:solidFill>
                  <a:srgbClr val="46D2DF"/>
                </a:solidFill>
                <a:latin typeface="Gill Sans MT"/>
                <a:cs typeface="Gill Sans MT"/>
              </a:rPr>
              <a:t>out </a:t>
            </a:r>
            <a:r>
              <a:rPr sz="1500" b="1" i="1" dirty="0">
                <a:solidFill>
                  <a:srgbClr val="46D2DF"/>
                </a:solidFill>
                <a:latin typeface="Gill Sans MT"/>
                <a:cs typeface="Gill Sans MT"/>
              </a:rPr>
              <a:t>of </a:t>
            </a:r>
            <a:r>
              <a:rPr sz="1500" b="1" i="1" spc="15" dirty="0">
                <a:solidFill>
                  <a:srgbClr val="46D2DF"/>
                </a:solidFill>
                <a:latin typeface="Gill Sans MT"/>
                <a:cs typeface="Gill Sans MT"/>
              </a:rPr>
              <a:t>managing </a:t>
            </a:r>
            <a:r>
              <a:rPr lang="en-US" sz="1500" b="1" i="1" spc="45" dirty="0" smtClean="0">
                <a:solidFill>
                  <a:srgbClr val="46D2DF"/>
                </a:solidFill>
                <a:latin typeface="Gill Sans MT"/>
                <a:cs typeface="Gill Sans MT"/>
              </a:rPr>
              <a:t>finance</a:t>
            </a:r>
            <a:endParaRPr sz="1500" dirty="0">
              <a:latin typeface="Gill Sans MT"/>
              <a:cs typeface="Gill Sans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994073" y="1472883"/>
            <a:ext cx="2486660" cy="1349408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algn="just">
              <a:lnSpc>
                <a:spcPct val="104200"/>
              </a:lnSpc>
              <a:spcBef>
                <a:spcPts val="40"/>
              </a:spcBef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your business expands, your financial data grows more complex. Handling business accounts in spreadsheets becomes confusing, time-consuming, and prone to errors. 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 is accounting software.</a:t>
            </a:r>
            <a:endParaRPr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641208" y="2272521"/>
            <a:ext cx="2439670" cy="4711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sz="2900" b="1" spc="-135" dirty="0">
                <a:solidFill>
                  <a:srgbClr val="1085C6"/>
                </a:solidFill>
                <a:latin typeface="Arial"/>
                <a:cs typeface="Arial"/>
              </a:rPr>
              <a:t>s</a:t>
            </a:r>
            <a:r>
              <a:rPr sz="2900" b="1" spc="-135" dirty="0" smtClean="0">
                <a:solidFill>
                  <a:srgbClr val="1085C6"/>
                </a:solidFill>
                <a:latin typeface="Arial"/>
                <a:cs typeface="Arial"/>
              </a:rPr>
              <a:t>tay</a:t>
            </a:r>
            <a:r>
              <a:rPr sz="2900" b="1" spc="-280" dirty="0" smtClean="0">
                <a:solidFill>
                  <a:srgbClr val="1085C6"/>
                </a:solidFill>
                <a:latin typeface="Arial"/>
                <a:cs typeface="Arial"/>
              </a:rPr>
              <a:t> </a:t>
            </a:r>
            <a:r>
              <a:rPr lang="en-US" sz="2900" b="1" spc="-280" dirty="0" smtClean="0">
                <a:solidFill>
                  <a:srgbClr val="1085C6"/>
                </a:solidFill>
                <a:latin typeface="Arial"/>
                <a:cs typeface="Arial"/>
              </a:rPr>
              <a:t>c</a:t>
            </a:r>
            <a:r>
              <a:rPr sz="2900" b="1" spc="-155" dirty="0" smtClean="0">
                <a:solidFill>
                  <a:srgbClr val="1085C6"/>
                </a:solidFill>
                <a:latin typeface="Arial"/>
                <a:cs typeface="Arial"/>
              </a:rPr>
              <a:t>ompliant</a:t>
            </a:r>
            <a:endParaRPr sz="2900" dirty="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84795" y="1956672"/>
            <a:ext cx="4111156" cy="40972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550" spc="-60" dirty="0">
                <a:solidFill>
                  <a:srgbClr val="283777"/>
                </a:solidFill>
                <a:latin typeface="Arial"/>
                <a:cs typeface="Arial"/>
              </a:rPr>
              <a:t>Accredited </a:t>
            </a:r>
            <a:r>
              <a:rPr lang="en-US" sz="2550" spc="-114" dirty="0" smtClean="0">
                <a:solidFill>
                  <a:srgbClr val="283777"/>
                </a:solidFill>
                <a:latin typeface="Arial"/>
                <a:cs typeface="Arial"/>
              </a:rPr>
              <a:t>Accounting</a:t>
            </a:r>
            <a:r>
              <a:rPr sz="2550" spc="-409" dirty="0" smtClean="0">
                <a:solidFill>
                  <a:srgbClr val="283777"/>
                </a:solidFill>
                <a:latin typeface="Arial"/>
                <a:cs typeface="Arial"/>
              </a:rPr>
              <a:t> </a:t>
            </a:r>
            <a:r>
              <a:rPr sz="2550" spc="-55" dirty="0">
                <a:solidFill>
                  <a:srgbClr val="283777"/>
                </a:solidFill>
                <a:latin typeface="Arial"/>
                <a:cs typeface="Arial"/>
              </a:rPr>
              <a:t>System</a:t>
            </a:r>
            <a:endParaRPr sz="2550" dirty="0">
              <a:latin typeface="Arial"/>
              <a:cs typeface="Arial"/>
            </a:endParaRPr>
          </a:p>
        </p:txBody>
      </p:sp>
      <p:sp>
        <p:nvSpPr>
          <p:cNvPr id="51" name="object 17"/>
          <p:cNvSpPr txBox="1"/>
          <p:nvPr/>
        </p:nvSpPr>
        <p:spPr>
          <a:xfrm>
            <a:off x="5759436" y="71288"/>
            <a:ext cx="3387661" cy="865622"/>
          </a:xfrm>
          <a:prstGeom prst="rect">
            <a:avLst/>
          </a:prstGeom>
          <a:solidFill>
            <a:srgbClr val="2295D2"/>
          </a:solidFill>
        </p:spPr>
        <p:txBody>
          <a:bodyPr vert="horz" wrap="square" lIns="0" tIns="54610" rIns="0" bIns="0" rtlCol="0">
            <a:spAutoFit/>
          </a:bodyPr>
          <a:lstStyle/>
          <a:p>
            <a:pPr marL="357505" algn="ctr">
              <a:lnSpc>
                <a:spcPct val="100000"/>
              </a:lnSpc>
              <a:spcBef>
                <a:spcPts val="430"/>
              </a:spcBef>
            </a:pPr>
            <a:r>
              <a:rPr lang="en-US" sz="2400" spc="170" dirty="0" smtClean="0">
                <a:solidFill>
                  <a:srgbClr val="FFFFFF"/>
                </a:solidFill>
                <a:cs typeface="Arial" panose="020B0604020202020204" pitchFamily="34" charset="0"/>
              </a:rPr>
              <a:t>BacBon </a:t>
            </a:r>
            <a:r>
              <a:rPr lang="en-US" sz="2400" b="1" spc="170" dirty="0" smtClean="0">
                <a:solidFill>
                  <a:srgbClr val="FFFF00"/>
                </a:solidFill>
                <a:cs typeface="Arial" panose="020B0604020202020204" pitchFamily="34" charset="0"/>
              </a:rPr>
              <a:t>Accounting</a:t>
            </a:r>
          </a:p>
          <a:p>
            <a:pPr marL="357505" algn="ctr">
              <a:spcBef>
                <a:spcPts val="430"/>
              </a:spcBef>
            </a:pPr>
            <a:r>
              <a:rPr lang="en-US" sz="1100" spc="170" dirty="0">
                <a:solidFill>
                  <a:schemeClr val="bg1"/>
                </a:solidFill>
                <a:cs typeface="Arial" panose="020B0604020202020204" pitchFamily="34" charset="0"/>
              </a:rPr>
              <a:t>Management</a:t>
            </a:r>
            <a:r>
              <a:rPr lang="en-US" sz="1100" spc="17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sz="1100" spc="170" dirty="0">
                <a:solidFill>
                  <a:schemeClr val="bg1"/>
                </a:solidFill>
                <a:cs typeface="Arial" panose="020B0604020202020204" pitchFamily="34" charset="0"/>
              </a:rPr>
              <a:t>System</a:t>
            </a:r>
          </a:p>
          <a:p>
            <a:pPr marL="357505" algn="ctr">
              <a:lnSpc>
                <a:spcPct val="100000"/>
              </a:lnSpc>
              <a:spcBef>
                <a:spcPts val="430"/>
              </a:spcBef>
            </a:pPr>
            <a:endParaRPr sz="1100" dirty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52" name="object 3"/>
          <p:cNvSpPr txBox="1"/>
          <p:nvPr/>
        </p:nvSpPr>
        <p:spPr>
          <a:xfrm>
            <a:off x="480580" y="4911114"/>
            <a:ext cx="3691254" cy="575286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01800"/>
              </a:lnSpc>
              <a:spcBef>
                <a:spcPts val="80"/>
              </a:spcBef>
            </a:pPr>
            <a:r>
              <a:rPr lang="en-US" sz="900" spc="55" dirty="0" smtClean="0">
                <a:solidFill>
                  <a:srgbClr val="5A585C"/>
                </a:solidFill>
                <a:latin typeface="Arial"/>
                <a:cs typeface="Arial"/>
              </a:rPr>
              <a:t>One </a:t>
            </a:r>
            <a:r>
              <a:rPr lang="en-US" sz="900" spc="55" dirty="0">
                <a:solidFill>
                  <a:srgbClr val="5A585C"/>
                </a:solidFill>
                <a:latin typeface="Arial"/>
                <a:cs typeface="Arial"/>
              </a:rPr>
              <a:t>of the most attractive features of this software is, it combines the multi-user Account System and simple easy to use cloud accounting solutions which will help you to manage your business in a more smart way. </a:t>
            </a:r>
            <a:endParaRPr sz="9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1219</TotalTime>
  <Words>204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Gill Sans MT</vt:lpstr>
      <vt:lpstr>Lucida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DIT Brochure Updated</dc:title>
  <cp:lastModifiedBy>Saiful</cp:lastModifiedBy>
  <cp:revision>426</cp:revision>
  <dcterms:created xsi:type="dcterms:W3CDTF">2021-01-11T04:22:03Z</dcterms:created>
  <dcterms:modified xsi:type="dcterms:W3CDTF">2021-07-27T05:36:28Z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2020-03-12T00:00:00Z</vt:filetime>
  </property>
  <property fmtid="{D5CDD505-2E9C-101B-9397-08002B2CF9AE}" pid="3" name="Creator">
    <vt:lpwstr>Adobe Illustrator CC 22.0 (Windows)</vt:lpwstr>
  </property>
  <property fmtid="{D5CDD505-2E9C-101B-9397-08002B2CF9AE}" pid="4" name="LastSaved">
    <vt:filetime>2021-01-11T00:00:00Z</vt:filetime>
  </property>
</Properties>
</file>